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6" r:id="rId3"/>
    <p:sldId id="260" r:id="rId4"/>
    <p:sldId id="265" r:id="rId5"/>
    <p:sldId id="267" r:id="rId6"/>
    <p:sldId id="268" r:id="rId7"/>
    <p:sldId id="262" r:id="rId8"/>
    <p:sldId id="263" r:id="rId9"/>
    <p:sldId id="270" r:id="rId10"/>
    <p:sldId id="271" r:id="rId11"/>
    <p:sldId id="272" r:id="rId12"/>
    <p:sldId id="273" r:id="rId13"/>
    <p:sldId id="274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D4BF6-2763-41CB-A806-78067AF8CEB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1D829-1C87-4593-B0DF-25636AB56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1D829-1C87-4593-B0DF-25636AB563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1D829-1C87-4593-B0DF-25636AB563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শএবং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1D829-1C87-4593-B0DF-25636AB563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Presentation1.ppt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:\six-2\picture\Rose (25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</p:spPr>
      </p:pic>
      <p:pic>
        <p:nvPicPr>
          <p:cNvPr id="2049" name="Picture 1" descr="C:\Users\ptibog\Desktop\rose-and-heart-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1598">
            <a:off x="304800" y="3352800"/>
            <a:ext cx="2638425" cy="2924175"/>
          </a:xfrm>
          <a:prstGeom prst="rect">
            <a:avLst/>
          </a:prstGeom>
          <a:noFill/>
        </p:spPr>
      </p:pic>
      <p:pic>
        <p:nvPicPr>
          <p:cNvPr id="4" name="Picture 2" descr="D:\Fatema\Flower\images_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99935">
            <a:off x="3458148" y="3815320"/>
            <a:ext cx="1905000" cy="2400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7848600" cy="2971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সবাইকে শুভেচ্ছা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0"/>
            <a:ext cx="8458200" cy="2743200"/>
            <a:chOff x="228600" y="0"/>
            <a:chExt cx="8458200" cy="2743200"/>
          </a:xfrm>
        </p:grpSpPr>
        <p:pic>
          <p:nvPicPr>
            <p:cNvPr id="2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0"/>
              <a:ext cx="2743200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0"/>
              <a:ext cx="2667000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po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0"/>
              <a:ext cx="2362200" cy="2743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0" y="3124200"/>
            <a:ext cx="9144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হাতে কলমে করে শেখা শিক্ষার্থীদের বৈশিষ্ট্য (৩০% শিক্ষার্থী সাধারণত অনুভুতি প্রয়োগের মাধ্যমে শিখে)। 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162300" y="5600700"/>
            <a:ext cx="25146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Heart 9"/>
          <p:cNvSpPr/>
          <p:nvPr/>
        </p:nvSpPr>
        <p:spPr>
          <a:xfrm>
            <a:off x="304800" y="4572000"/>
            <a:ext cx="228600" cy="228600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4549676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স্পর্শ এবং নড়াচড়া এদের কাছে গুরুত্বপূর্ণ           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অনুকরণ ও অনুশীলন করে শিখে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উপলব্ধির জন্য জিনিস পত্র ছুঁয়ে দেখে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অনুভূতি সম্পর্কে কথা বলতে পছন্দ করে   </a:t>
            </a:r>
            <a:endParaRPr lang="en-US" sz="2400" dirty="0"/>
          </a:p>
        </p:txBody>
      </p:sp>
      <p:sp>
        <p:nvSpPr>
          <p:cNvPr id="13" name="Heart 12"/>
          <p:cNvSpPr/>
          <p:nvPr/>
        </p:nvSpPr>
        <p:spPr>
          <a:xfrm>
            <a:off x="152400" y="5257800"/>
            <a:ext cx="228600" cy="228600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152400" y="5715000"/>
            <a:ext cx="228600" cy="228600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152400" y="6019800"/>
            <a:ext cx="228600" cy="228600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8200" y="4648200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খেলাধুলা পছন্দ করে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প্রেরনাদায়ক ও আবেগপ্রবন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আরামদায়ক পোশাক পছন্দ করে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পড়তে শেখার ব্যাপারে অসুবিধা অনুভব করে </a:t>
            </a:r>
            <a:endParaRPr lang="en-US" sz="2800" dirty="0"/>
          </a:p>
        </p:txBody>
      </p:sp>
      <p:sp>
        <p:nvSpPr>
          <p:cNvPr id="17" name="Heart 16"/>
          <p:cNvSpPr/>
          <p:nvPr/>
        </p:nvSpPr>
        <p:spPr>
          <a:xfrm>
            <a:off x="4953000" y="4724400"/>
            <a:ext cx="228600" cy="228600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4953000" y="5181600"/>
            <a:ext cx="228600" cy="228600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/>
          <p:cNvSpPr/>
          <p:nvPr/>
        </p:nvSpPr>
        <p:spPr>
          <a:xfrm>
            <a:off x="4953000" y="5638800"/>
            <a:ext cx="228600" cy="228600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/>
          <p:cNvSpPr/>
          <p:nvPr/>
        </p:nvSpPr>
        <p:spPr>
          <a:xfrm>
            <a:off x="4953000" y="6019800"/>
            <a:ext cx="228600" cy="228600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1143000"/>
            <a:ext cx="220980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দেখে শেখা শিক্ষার্থীদের </a:t>
            </a:r>
          </a:p>
          <a:p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বৈশিষ্ট্য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000" cy="2895600"/>
            <a:chOff x="0" y="0"/>
            <a:chExt cx="9144000" cy="2895600"/>
          </a:xfrm>
        </p:grpSpPr>
        <p:pic>
          <p:nvPicPr>
            <p:cNvPr id="2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15062" y="0"/>
              <a:ext cx="2928938" cy="2895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5814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cf7f88471900c86a3a377914fa89cfbe.jpeg"/>
            <p:cNvPicPr>
              <a:picLocks noChangeAspect="1"/>
            </p:cNvPicPr>
            <p:nvPr/>
          </p:nvPicPr>
          <p:blipFill>
            <a:blip r:embed="rId4" cstate="print">
              <a:lum bright="10000" contrast="40000"/>
            </a:blip>
            <a:stretch>
              <a:fillRect/>
            </a:stretch>
          </p:blipFill>
          <p:spPr>
            <a:xfrm>
              <a:off x="4343400" y="0"/>
              <a:ext cx="1219200" cy="1066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304800" y="3048000"/>
            <a:ext cx="8610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/>
              <a:t>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৪০% শিক্ষার্থী সাধারণত দেখে শিখে 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9624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চেহারায় আবেগের ছাপ থাকে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ছবি বা ভাষায় চিন্তা করতা পারে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রং এর ব্যবহার করে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সব কিছুর তালিকা প্রস্তুত করা এদের অভ্যাস 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971800" y="5562600"/>
            <a:ext cx="2590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4267200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পড়া বা দেখা বিষয় মনে রাখে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স্বতঃ স্ফুর্ত  পাঠক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স্বচ্ছ বা প্রাণবন্ত কল্পনা করতে পারে।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যা শোনে তা বেশিক্ষণ ধরে রাখতে পারে না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0" y="4495800"/>
            <a:ext cx="304800" cy="381000"/>
          </a:xfrm>
          <a:prstGeom prst="don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0" y="3962400"/>
            <a:ext cx="304800" cy="381000"/>
          </a:xfrm>
          <a:prstGeom prst="don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0" y="5715000"/>
            <a:ext cx="304800" cy="381000"/>
          </a:xfrm>
          <a:prstGeom prst="don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0" y="5105400"/>
            <a:ext cx="304800" cy="381000"/>
          </a:xfrm>
          <a:prstGeom prst="don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724400" y="4191000"/>
            <a:ext cx="304800" cy="381000"/>
          </a:xfrm>
          <a:prstGeom prst="don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4800600" y="4724400"/>
            <a:ext cx="304800" cy="381000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4800600" y="5257800"/>
            <a:ext cx="304800" cy="381000"/>
          </a:xfrm>
          <a:prstGeom prst="don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4876800" y="5943600"/>
            <a:ext cx="304800" cy="381000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0" y="0"/>
            <a:ext cx="4572000" cy="2362200"/>
          </a:xfrm>
          <a:prstGeom prst="donut">
            <a:avLst>
              <a:gd name="adj" fmla="val 1603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3124200" y="3124200"/>
            <a:ext cx="304800" cy="3505200"/>
          </a:xfrm>
          <a:prstGeom prst="halfFram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6096000" y="3124200"/>
            <a:ext cx="304800" cy="350520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2400" y="2590800"/>
            <a:ext cx="8763000" cy="4276368"/>
            <a:chOff x="152400" y="2590800"/>
            <a:chExt cx="8763000" cy="4276368"/>
          </a:xfrm>
        </p:grpSpPr>
        <p:sp>
          <p:nvSpPr>
            <p:cNvPr id="5" name="&quot;No&quot; Symbol 4"/>
            <p:cNvSpPr/>
            <p:nvPr/>
          </p:nvSpPr>
          <p:spPr>
            <a:xfrm>
              <a:off x="7162800" y="2590800"/>
              <a:ext cx="1219200" cy="1066800"/>
            </a:xfrm>
            <a:prstGeom prst="noSmoking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2400" y="2667000"/>
              <a:ext cx="5867400" cy="4200168"/>
              <a:chOff x="152400" y="2667000"/>
              <a:chExt cx="5867400" cy="4200168"/>
            </a:xfrm>
          </p:grpSpPr>
          <p:sp>
            <p:nvSpPr>
              <p:cNvPr id="4" name="&quot;No&quot; Symbol 3"/>
              <p:cNvSpPr/>
              <p:nvPr/>
            </p:nvSpPr>
            <p:spPr>
              <a:xfrm>
                <a:off x="4114800" y="2667000"/>
                <a:ext cx="1219200" cy="1066800"/>
              </a:xfrm>
              <a:prstGeom prst="noSmoking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152400" y="2667000"/>
                <a:ext cx="2895600" cy="3786902"/>
                <a:chOff x="152400" y="2667000"/>
                <a:chExt cx="2895600" cy="3786902"/>
              </a:xfrm>
            </p:grpSpPr>
            <p:sp>
              <p:nvSpPr>
                <p:cNvPr id="3" name="&quot;No&quot; Symbol 2"/>
                <p:cNvSpPr/>
                <p:nvPr/>
              </p:nvSpPr>
              <p:spPr>
                <a:xfrm>
                  <a:off x="1066800" y="2667000"/>
                  <a:ext cx="1219200" cy="1066800"/>
                </a:xfrm>
                <a:prstGeom prst="noSmoking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52400" y="4114800"/>
                  <a:ext cx="2895600" cy="2339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200" dirty="0" smtClean="0"/>
                    <a:t> 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দর্শন ও শ্রবন সম্বন্ধীয় শিখন শৈলীর</a:t>
                  </a:r>
                </a:p>
                <a:p>
                  <a:pPr algn="ctr"/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 সুবিধা অসুবিধা আলোচনা করুন। </a:t>
                  </a:r>
                </a:p>
                <a:p>
                  <a:endParaRPr lang="en-US" dirty="0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3505200" y="4343400"/>
                <a:ext cx="2514600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/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পড়া ও লিখা সম্বন্ধীয় শিখন- </a:t>
                </a:r>
              </a:p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 শৈলীর সুবিধা অসুবিধা </a:t>
                </a:r>
              </a:p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  আলোচনা করুন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।  </a:t>
                </a:r>
              </a:p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477000" y="4343400"/>
              <a:ext cx="24384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অনুভূতি ও শারীরবৃত্তীয় শিখন- 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শৈলীর সুবিধা অসুবিধা    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আলোচনা করুন। </a:t>
              </a:r>
              <a:endParaRPr lang="en-U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2200" y="0"/>
            <a:ext cx="2514600" cy="2010823"/>
            <a:chOff x="6172200" y="0"/>
            <a:chExt cx="2514600" cy="2010823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43800" y="0"/>
              <a:ext cx="1143000" cy="95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1" descr="G:\1486452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0"/>
              <a:ext cx="1333320" cy="1105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1066800"/>
              <a:ext cx="1263629" cy="9440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0"/>
            <a:ext cx="3505200" cy="190500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305800" cy="4754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সঠিক উত্তরটিতে টিক চিহ্ন দাওঃ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১। সাধারনত দেখে শিখে-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(ক) ৪০% শিক্ষার্থী  (খ) ৫০% শিক্ষার্থী (গ) ৩০% শিক্ষার্থী (ঘ) ২৫%শিক্ষার্থী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২। সাধারনত শুনে  শিখে-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(ক) ২০% শিক্ষার্থী  (খ) ২৫% শিক্ষার্থী  (গ) ৩০%শিক্ষার্থী  (ঘ) ৪০% শিক্ষার্থী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৩। হাতে কলমে করে শিখে-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(ক) ৩০% শিক্ষার্থী (খ) ৩৫% শিক্ষার্থী (গ) ৪০% শিক্ষার্থী (ঘ) ৪৫%  শিক্ষার্থী 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3200400"/>
            <a:ext cx="1828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38800" y="4495800"/>
            <a:ext cx="1752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5791200"/>
            <a:ext cx="1981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286000"/>
            <a:ext cx="8915400" cy="4572000"/>
            <a:chOff x="0" y="2286000"/>
            <a:chExt cx="8915400" cy="4572000"/>
          </a:xfrm>
        </p:grpSpPr>
        <p:pic>
          <p:nvPicPr>
            <p:cNvPr id="2" name="Picture 1" descr="images (9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0"/>
              <a:ext cx="1447800" cy="4289108"/>
            </a:xfrm>
            <a:prstGeom prst="rect">
              <a:avLst/>
            </a:prstGeom>
          </p:spPr>
        </p:pic>
        <p:pic>
          <p:nvPicPr>
            <p:cNvPr id="3" name="Picture 2" descr="images (9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3733800"/>
              <a:ext cx="1447800" cy="3124200"/>
            </a:xfrm>
            <a:prstGeom prst="rect">
              <a:avLst/>
            </a:prstGeom>
          </p:spPr>
        </p:pic>
        <p:pic>
          <p:nvPicPr>
            <p:cNvPr id="4" name="Picture 3" descr="images (9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0" y="4267200"/>
              <a:ext cx="1447800" cy="2590800"/>
            </a:xfrm>
            <a:prstGeom prst="rect">
              <a:avLst/>
            </a:prstGeom>
          </p:spPr>
        </p:pic>
        <p:pic>
          <p:nvPicPr>
            <p:cNvPr id="5" name="Picture 4" descr="images (9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4800600"/>
              <a:ext cx="1447800" cy="2057400"/>
            </a:xfrm>
            <a:prstGeom prst="rect">
              <a:avLst/>
            </a:prstGeom>
          </p:spPr>
        </p:pic>
        <p:pic>
          <p:nvPicPr>
            <p:cNvPr id="6" name="Picture 5" descr="images (9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4953000"/>
              <a:ext cx="1447800" cy="1905000"/>
            </a:xfrm>
            <a:prstGeom prst="rect">
              <a:avLst/>
            </a:prstGeom>
          </p:spPr>
        </p:pic>
        <p:pic>
          <p:nvPicPr>
            <p:cNvPr id="7" name="Picture 6" descr="images (9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00" y="4953000"/>
              <a:ext cx="1447800" cy="1905000"/>
            </a:xfrm>
            <a:prstGeom prst="rect">
              <a:avLst/>
            </a:prstGeom>
          </p:spPr>
        </p:pic>
      </p:grpSp>
      <p:grpSp>
        <p:nvGrpSpPr>
          <p:cNvPr id="9" name="Group 65"/>
          <p:cNvGrpSpPr/>
          <p:nvPr/>
        </p:nvGrpSpPr>
        <p:grpSpPr>
          <a:xfrm>
            <a:off x="457200" y="381000"/>
            <a:ext cx="2133600" cy="2086323"/>
            <a:chOff x="7010400" y="2895600"/>
            <a:chExt cx="2133600" cy="2086323"/>
          </a:xfrm>
        </p:grpSpPr>
        <p:grpSp>
          <p:nvGrpSpPr>
            <p:cNvPr id="10" name="Group 8"/>
            <p:cNvGrpSpPr/>
            <p:nvPr/>
          </p:nvGrpSpPr>
          <p:grpSpPr>
            <a:xfrm>
              <a:off x="7010400" y="3733800"/>
              <a:ext cx="1447800" cy="1248123"/>
              <a:chOff x="533399" y="2288935"/>
              <a:chExt cx="2990467" cy="3076923"/>
            </a:xfrm>
          </p:grpSpPr>
          <p:grpSp>
            <p:nvGrpSpPr>
              <p:cNvPr id="11" name="Group 26"/>
              <p:cNvGrpSpPr/>
              <p:nvPr/>
            </p:nvGrpSpPr>
            <p:grpSpPr>
              <a:xfrm rot="12202037">
                <a:off x="2152266" y="3451154"/>
                <a:ext cx="1371600" cy="762000"/>
                <a:chOff x="1524000" y="1524000"/>
                <a:chExt cx="1371600" cy="762000"/>
              </a:xfrm>
            </p:grpSpPr>
            <p:sp>
              <p:nvSpPr>
                <p:cNvPr id="26" name="Teardrop 25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ardrop 26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28"/>
              <p:cNvGrpSpPr/>
              <p:nvPr/>
            </p:nvGrpSpPr>
            <p:grpSpPr>
              <a:xfrm rot="10040534">
                <a:off x="1971819" y="2731818"/>
                <a:ext cx="1371600" cy="762000"/>
                <a:chOff x="1524000" y="1524000"/>
                <a:chExt cx="1371600" cy="762000"/>
              </a:xfrm>
            </p:grpSpPr>
            <p:sp>
              <p:nvSpPr>
                <p:cNvPr id="24" name="Teardrop 23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ardrop 24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43"/>
              <p:cNvGrpSpPr/>
              <p:nvPr/>
            </p:nvGrpSpPr>
            <p:grpSpPr>
              <a:xfrm rot="15886386">
                <a:off x="1889692" y="4299058"/>
                <a:ext cx="1371600" cy="762000"/>
                <a:chOff x="1524000" y="1524000"/>
                <a:chExt cx="1371600" cy="762000"/>
              </a:xfrm>
            </p:grpSpPr>
            <p:sp>
              <p:nvSpPr>
                <p:cNvPr id="22" name="Teardrop 21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ardrop 22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46"/>
              <p:cNvGrpSpPr/>
              <p:nvPr/>
            </p:nvGrpSpPr>
            <p:grpSpPr>
              <a:xfrm rot="6373356">
                <a:off x="1167022" y="2593735"/>
                <a:ext cx="1371600" cy="762000"/>
                <a:chOff x="1524000" y="1524000"/>
                <a:chExt cx="1371600" cy="762000"/>
              </a:xfrm>
            </p:grpSpPr>
            <p:sp>
              <p:nvSpPr>
                <p:cNvPr id="20" name="Teardrop 19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ardrop 20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49"/>
              <p:cNvGrpSpPr/>
              <p:nvPr/>
            </p:nvGrpSpPr>
            <p:grpSpPr>
              <a:xfrm rot="2641603">
                <a:off x="533399" y="3200401"/>
                <a:ext cx="1371600" cy="762000"/>
                <a:chOff x="1524000" y="1524000"/>
                <a:chExt cx="1371600" cy="762000"/>
              </a:xfrm>
            </p:grpSpPr>
            <p:sp>
              <p:nvSpPr>
                <p:cNvPr id="18" name="Teardrop 17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ardrop 18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52"/>
              <p:cNvGrpSpPr/>
              <p:nvPr/>
            </p:nvGrpSpPr>
            <p:grpSpPr>
              <a:xfrm rot="20311925">
                <a:off x="853858" y="4110757"/>
                <a:ext cx="1371600" cy="762000"/>
                <a:chOff x="1524000" y="1524000"/>
                <a:chExt cx="1371600" cy="762000"/>
              </a:xfrm>
            </p:grpSpPr>
            <p:sp>
              <p:nvSpPr>
                <p:cNvPr id="16" name="Teardrop 15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ardrop 16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" name="Group 27"/>
            <p:cNvGrpSpPr/>
            <p:nvPr/>
          </p:nvGrpSpPr>
          <p:grpSpPr>
            <a:xfrm>
              <a:off x="7391400" y="2895600"/>
              <a:ext cx="1447800" cy="1248123"/>
              <a:chOff x="533399" y="2288935"/>
              <a:chExt cx="2990467" cy="3076923"/>
            </a:xfrm>
          </p:grpSpPr>
          <p:grpSp>
            <p:nvGrpSpPr>
              <p:cNvPr id="30" name="Group 26"/>
              <p:cNvGrpSpPr/>
              <p:nvPr/>
            </p:nvGrpSpPr>
            <p:grpSpPr>
              <a:xfrm rot="12202037">
                <a:off x="2152266" y="3451154"/>
                <a:ext cx="1371600" cy="762000"/>
                <a:chOff x="1524000" y="1524000"/>
                <a:chExt cx="1371600" cy="762000"/>
              </a:xfrm>
            </p:grpSpPr>
            <p:sp>
              <p:nvSpPr>
                <p:cNvPr id="45" name="Teardrop 44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ardrop 45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28"/>
              <p:cNvGrpSpPr/>
              <p:nvPr/>
            </p:nvGrpSpPr>
            <p:grpSpPr>
              <a:xfrm rot="10040534">
                <a:off x="1971819" y="2731818"/>
                <a:ext cx="1371600" cy="762000"/>
                <a:chOff x="1524000" y="1524000"/>
                <a:chExt cx="1371600" cy="762000"/>
              </a:xfrm>
            </p:grpSpPr>
            <p:sp>
              <p:nvSpPr>
                <p:cNvPr id="43" name="Teardrop 42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ardrop 43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43"/>
              <p:cNvGrpSpPr/>
              <p:nvPr/>
            </p:nvGrpSpPr>
            <p:grpSpPr>
              <a:xfrm rot="15886386">
                <a:off x="1889692" y="4299058"/>
                <a:ext cx="1371600" cy="762000"/>
                <a:chOff x="1524000" y="1524000"/>
                <a:chExt cx="1371600" cy="762000"/>
              </a:xfrm>
            </p:grpSpPr>
            <p:sp>
              <p:nvSpPr>
                <p:cNvPr id="41" name="Teardrop 40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ardrop 41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46"/>
              <p:cNvGrpSpPr/>
              <p:nvPr/>
            </p:nvGrpSpPr>
            <p:grpSpPr>
              <a:xfrm rot="6373356">
                <a:off x="1167022" y="2593735"/>
                <a:ext cx="1371600" cy="762000"/>
                <a:chOff x="1524000" y="1524000"/>
                <a:chExt cx="1371600" cy="762000"/>
              </a:xfrm>
            </p:grpSpPr>
            <p:sp>
              <p:nvSpPr>
                <p:cNvPr id="39" name="Teardrop 38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ardrop 39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49"/>
              <p:cNvGrpSpPr/>
              <p:nvPr/>
            </p:nvGrpSpPr>
            <p:grpSpPr>
              <a:xfrm rot="2641603">
                <a:off x="533399" y="3200401"/>
                <a:ext cx="1371600" cy="762000"/>
                <a:chOff x="1524000" y="1524000"/>
                <a:chExt cx="1371600" cy="762000"/>
              </a:xfrm>
            </p:grpSpPr>
            <p:sp>
              <p:nvSpPr>
                <p:cNvPr id="37" name="Teardrop 36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ardrop 37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52"/>
              <p:cNvGrpSpPr/>
              <p:nvPr/>
            </p:nvGrpSpPr>
            <p:grpSpPr>
              <a:xfrm rot="20311925">
                <a:off x="853858" y="4110757"/>
                <a:ext cx="1371600" cy="762000"/>
                <a:chOff x="1524000" y="1524000"/>
                <a:chExt cx="1371600" cy="762000"/>
              </a:xfrm>
            </p:grpSpPr>
            <p:sp>
              <p:nvSpPr>
                <p:cNvPr id="35" name="Teardrop 34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ardrop 35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8" name="Group 46"/>
            <p:cNvGrpSpPr/>
            <p:nvPr/>
          </p:nvGrpSpPr>
          <p:grpSpPr>
            <a:xfrm>
              <a:off x="7696200" y="3657600"/>
              <a:ext cx="1447800" cy="1248123"/>
              <a:chOff x="533399" y="2288935"/>
              <a:chExt cx="2990467" cy="3076923"/>
            </a:xfrm>
          </p:grpSpPr>
          <p:grpSp>
            <p:nvGrpSpPr>
              <p:cNvPr id="49" name="Group 26"/>
              <p:cNvGrpSpPr/>
              <p:nvPr/>
            </p:nvGrpSpPr>
            <p:grpSpPr>
              <a:xfrm rot="12202037">
                <a:off x="2152266" y="3451154"/>
                <a:ext cx="1371600" cy="762000"/>
                <a:chOff x="1524000" y="1524000"/>
                <a:chExt cx="1371600" cy="762000"/>
              </a:xfrm>
            </p:grpSpPr>
            <p:sp>
              <p:nvSpPr>
                <p:cNvPr id="64" name="Teardrop 63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ardrop 64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28"/>
              <p:cNvGrpSpPr/>
              <p:nvPr/>
            </p:nvGrpSpPr>
            <p:grpSpPr>
              <a:xfrm rot="10040534">
                <a:off x="1971819" y="2731818"/>
                <a:ext cx="1371600" cy="762000"/>
                <a:chOff x="1524000" y="1524000"/>
                <a:chExt cx="1371600" cy="762000"/>
              </a:xfrm>
            </p:grpSpPr>
            <p:sp>
              <p:nvSpPr>
                <p:cNvPr id="62" name="Teardrop 61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eardrop 62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43"/>
              <p:cNvGrpSpPr/>
              <p:nvPr/>
            </p:nvGrpSpPr>
            <p:grpSpPr>
              <a:xfrm rot="15886386">
                <a:off x="1889692" y="4299058"/>
                <a:ext cx="1371600" cy="762000"/>
                <a:chOff x="1524000" y="1524000"/>
                <a:chExt cx="1371600" cy="762000"/>
              </a:xfrm>
            </p:grpSpPr>
            <p:sp>
              <p:nvSpPr>
                <p:cNvPr id="60" name="Teardrop 59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ardrop 60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46"/>
              <p:cNvGrpSpPr/>
              <p:nvPr/>
            </p:nvGrpSpPr>
            <p:grpSpPr>
              <a:xfrm rot="6373356">
                <a:off x="1167022" y="2593735"/>
                <a:ext cx="1371600" cy="762000"/>
                <a:chOff x="1524000" y="1524000"/>
                <a:chExt cx="1371600" cy="762000"/>
              </a:xfrm>
            </p:grpSpPr>
            <p:sp>
              <p:nvSpPr>
                <p:cNvPr id="58" name="Teardrop 57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Teardrop 58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49"/>
              <p:cNvGrpSpPr/>
              <p:nvPr/>
            </p:nvGrpSpPr>
            <p:grpSpPr>
              <a:xfrm rot="2641603">
                <a:off x="533399" y="3200401"/>
                <a:ext cx="1371600" cy="762000"/>
                <a:chOff x="1524000" y="1524000"/>
                <a:chExt cx="1371600" cy="762000"/>
              </a:xfrm>
            </p:grpSpPr>
            <p:sp>
              <p:nvSpPr>
                <p:cNvPr id="56" name="Teardrop 55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ardrop 56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52"/>
              <p:cNvGrpSpPr/>
              <p:nvPr/>
            </p:nvGrpSpPr>
            <p:grpSpPr>
              <a:xfrm rot="20311925">
                <a:off x="853858" y="4110757"/>
                <a:ext cx="1371600" cy="762000"/>
                <a:chOff x="1524000" y="1524000"/>
                <a:chExt cx="1371600" cy="762000"/>
              </a:xfrm>
            </p:grpSpPr>
            <p:sp>
              <p:nvSpPr>
                <p:cNvPr id="54" name="Teardrop 53"/>
                <p:cNvSpPr/>
                <p:nvPr/>
              </p:nvSpPr>
              <p:spPr>
                <a:xfrm>
                  <a:off x="1524000" y="1524000"/>
                  <a:ext cx="1371600" cy="762000"/>
                </a:xfrm>
                <a:prstGeom prst="teardrop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ardrop 54"/>
                <p:cNvSpPr/>
                <p:nvPr/>
              </p:nvSpPr>
              <p:spPr>
                <a:xfrm rot="649940">
                  <a:off x="1905000" y="1600200"/>
                  <a:ext cx="762000" cy="609600"/>
                </a:xfrm>
                <a:prstGeom prst="teardrop">
                  <a:avLst>
                    <a:gd name="adj" fmla="val 147213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7" name="TextBox 66"/>
          <p:cNvSpPr txBox="1"/>
          <p:nvPr/>
        </p:nvSpPr>
        <p:spPr>
          <a:xfrm>
            <a:off x="2895600" y="762000"/>
            <a:ext cx="5334000" cy="2971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ধন্যবাদ 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-85725" y="-171450"/>
            <a:ext cx="2435726" cy="2500313"/>
          </a:xfrm>
          <a:custGeom>
            <a:avLst/>
            <a:gdLst>
              <a:gd name="connsiteX0" fmla="*/ 328613 w 2435726"/>
              <a:gd name="connsiteY0" fmla="*/ 571500 h 2500313"/>
              <a:gd name="connsiteX1" fmla="*/ 385763 w 2435726"/>
              <a:gd name="connsiteY1" fmla="*/ 442913 h 2500313"/>
              <a:gd name="connsiteX2" fmla="*/ 400050 w 2435726"/>
              <a:gd name="connsiteY2" fmla="*/ 400050 h 2500313"/>
              <a:gd name="connsiteX3" fmla="*/ 442913 w 2435726"/>
              <a:gd name="connsiteY3" fmla="*/ 357188 h 2500313"/>
              <a:gd name="connsiteX4" fmla="*/ 500063 w 2435726"/>
              <a:gd name="connsiteY4" fmla="*/ 285750 h 2500313"/>
              <a:gd name="connsiteX5" fmla="*/ 528638 w 2435726"/>
              <a:gd name="connsiteY5" fmla="*/ 242888 h 2500313"/>
              <a:gd name="connsiteX6" fmla="*/ 585788 w 2435726"/>
              <a:gd name="connsiteY6" fmla="*/ 228600 h 2500313"/>
              <a:gd name="connsiteX7" fmla="*/ 671513 w 2435726"/>
              <a:gd name="connsiteY7" fmla="*/ 214313 h 2500313"/>
              <a:gd name="connsiteX8" fmla="*/ 728663 w 2435726"/>
              <a:gd name="connsiteY8" fmla="*/ 200025 h 2500313"/>
              <a:gd name="connsiteX9" fmla="*/ 857250 w 2435726"/>
              <a:gd name="connsiteY9" fmla="*/ 185738 h 2500313"/>
              <a:gd name="connsiteX10" fmla="*/ 900113 w 2435726"/>
              <a:gd name="connsiteY10" fmla="*/ 171450 h 2500313"/>
              <a:gd name="connsiteX11" fmla="*/ 971550 w 2435726"/>
              <a:gd name="connsiteY11" fmla="*/ 157162 h 2500313"/>
              <a:gd name="connsiteX12" fmla="*/ 1057275 w 2435726"/>
              <a:gd name="connsiteY12" fmla="*/ 100012 h 2500313"/>
              <a:gd name="connsiteX13" fmla="*/ 1085850 w 2435726"/>
              <a:gd name="connsiteY13" fmla="*/ 57150 h 2500313"/>
              <a:gd name="connsiteX14" fmla="*/ 1171575 w 2435726"/>
              <a:gd name="connsiteY14" fmla="*/ 28575 h 2500313"/>
              <a:gd name="connsiteX15" fmla="*/ 1271588 w 2435726"/>
              <a:gd name="connsiteY15" fmla="*/ 0 h 2500313"/>
              <a:gd name="connsiteX16" fmla="*/ 1428750 w 2435726"/>
              <a:gd name="connsiteY16" fmla="*/ 14287 h 2500313"/>
              <a:gd name="connsiteX17" fmla="*/ 1514475 w 2435726"/>
              <a:gd name="connsiteY17" fmla="*/ 42862 h 2500313"/>
              <a:gd name="connsiteX18" fmla="*/ 1600200 w 2435726"/>
              <a:gd name="connsiteY18" fmla="*/ 85725 h 2500313"/>
              <a:gd name="connsiteX19" fmla="*/ 1643063 w 2435726"/>
              <a:gd name="connsiteY19" fmla="*/ 114300 h 2500313"/>
              <a:gd name="connsiteX20" fmla="*/ 1714500 w 2435726"/>
              <a:gd name="connsiteY20" fmla="*/ 128587 h 2500313"/>
              <a:gd name="connsiteX21" fmla="*/ 1800225 w 2435726"/>
              <a:gd name="connsiteY21" fmla="*/ 157162 h 2500313"/>
              <a:gd name="connsiteX22" fmla="*/ 1885950 w 2435726"/>
              <a:gd name="connsiteY22" fmla="*/ 214313 h 2500313"/>
              <a:gd name="connsiteX23" fmla="*/ 1928813 w 2435726"/>
              <a:gd name="connsiteY23" fmla="*/ 257175 h 2500313"/>
              <a:gd name="connsiteX24" fmla="*/ 2014538 w 2435726"/>
              <a:gd name="connsiteY24" fmla="*/ 314325 h 2500313"/>
              <a:gd name="connsiteX25" fmla="*/ 2057400 w 2435726"/>
              <a:gd name="connsiteY25" fmla="*/ 342900 h 2500313"/>
              <a:gd name="connsiteX26" fmla="*/ 2085975 w 2435726"/>
              <a:gd name="connsiteY26" fmla="*/ 400050 h 2500313"/>
              <a:gd name="connsiteX27" fmla="*/ 2143125 w 2435726"/>
              <a:gd name="connsiteY27" fmla="*/ 485775 h 2500313"/>
              <a:gd name="connsiteX28" fmla="*/ 2171700 w 2435726"/>
              <a:gd name="connsiteY28" fmla="*/ 585788 h 2500313"/>
              <a:gd name="connsiteX29" fmla="*/ 2200275 w 2435726"/>
              <a:gd name="connsiteY29" fmla="*/ 628650 h 2500313"/>
              <a:gd name="connsiteX30" fmla="*/ 2214563 w 2435726"/>
              <a:gd name="connsiteY30" fmla="*/ 671513 h 2500313"/>
              <a:gd name="connsiteX31" fmla="*/ 2271713 w 2435726"/>
              <a:gd name="connsiteY31" fmla="*/ 757238 h 2500313"/>
              <a:gd name="connsiteX32" fmla="*/ 2314575 w 2435726"/>
              <a:gd name="connsiteY32" fmla="*/ 842963 h 2500313"/>
              <a:gd name="connsiteX33" fmla="*/ 2343150 w 2435726"/>
              <a:gd name="connsiteY33" fmla="*/ 928688 h 2500313"/>
              <a:gd name="connsiteX34" fmla="*/ 2357438 w 2435726"/>
              <a:gd name="connsiteY34" fmla="*/ 971550 h 2500313"/>
              <a:gd name="connsiteX35" fmla="*/ 2386013 w 2435726"/>
              <a:gd name="connsiteY35" fmla="*/ 1014413 h 2500313"/>
              <a:gd name="connsiteX36" fmla="*/ 2428875 w 2435726"/>
              <a:gd name="connsiteY36" fmla="*/ 1300163 h 2500313"/>
              <a:gd name="connsiteX37" fmla="*/ 2414588 w 2435726"/>
              <a:gd name="connsiteY37" fmla="*/ 1614488 h 2500313"/>
              <a:gd name="connsiteX38" fmla="*/ 2371725 w 2435726"/>
              <a:gd name="connsiteY38" fmla="*/ 1743075 h 2500313"/>
              <a:gd name="connsiteX39" fmla="*/ 2357438 w 2435726"/>
              <a:gd name="connsiteY39" fmla="*/ 1785938 h 2500313"/>
              <a:gd name="connsiteX40" fmla="*/ 2343150 w 2435726"/>
              <a:gd name="connsiteY40" fmla="*/ 1828800 h 2500313"/>
              <a:gd name="connsiteX41" fmla="*/ 2357438 w 2435726"/>
              <a:gd name="connsiteY41" fmla="*/ 1985963 h 2500313"/>
              <a:gd name="connsiteX42" fmla="*/ 2386013 w 2435726"/>
              <a:gd name="connsiteY42" fmla="*/ 2071688 h 2500313"/>
              <a:gd name="connsiteX43" fmla="*/ 2371725 w 2435726"/>
              <a:gd name="connsiteY43" fmla="*/ 2228850 h 2500313"/>
              <a:gd name="connsiteX44" fmla="*/ 2328863 w 2435726"/>
              <a:gd name="connsiteY44" fmla="*/ 2243138 h 2500313"/>
              <a:gd name="connsiteX45" fmla="*/ 2143125 w 2435726"/>
              <a:gd name="connsiteY45" fmla="*/ 2157413 h 2500313"/>
              <a:gd name="connsiteX46" fmla="*/ 2128838 w 2435726"/>
              <a:gd name="connsiteY46" fmla="*/ 2114550 h 2500313"/>
              <a:gd name="connsiteX47" fmla="*/ 2100263 w 2435726"/>
              <a:gd name="connsiteY47" fmla="*/ 2157413 h 2500313"/>
              <a:gd name="connsiteX48" fmla="*/ 2028825 w 2435726"/>
              <a:gd name="connsiteY48" fmla="*/ 2286000 h 2500313"/>
              <a:gd name="connsiteX49" fmla="*/ 1943100 w 2435726"/>
              <a:gd name="connsiteY49" fmla="*/ 2314575 h 2500313"/>
              <a:gd name="connsiteX50" fmla="*/ 1900238 w 2435726"/>
              <a:gd name="connsiteY50" fmla="*/ 2328863 h 2500313"/>
              <a:gd name="connsiteX51" fmla="*/ 1800225 w 2435726"/>
              <a:gd name="connsiteY51" fmla="*/ 2357438 h 2500313"/>
              <a:gd name="connsiteX52" fmla="*/ 1714500 w 2435726"/>
              <a:gd name="connsiteY52" fmla="*/ 2414588 h 2500313"/>
              <a:gd name="connsiteX53" fmla="*/ 1628775 w 2435726"/>
              <a:gd name="connsiteY53" fmla="*/ 2443163 h 2500313"/>
              <a:gd name="connsiteX54" fmla="*/ 1585913 w 2435726"/>
              <a:gd name="connsiteY54" fmla="*/ 2457450 h 2500313"/>
              <a:gd name="connsiteX55" fmla="*/ 1428750 w 2435726"/>
              <a:gd name="connsiteY55" fmla="*/ 2443163 h 2500313"/>
              <a:gd name="connsiteX56" fmla="*/ 1385888 w 2435726"/>
              <a:gd name="connsiteY56" fmla="*/ 2400300 h 2500313"/>
              <a:gd name="connsiteX57" fmla="*/ 1371600 w 2435726"/>
              <a:gd name="connsiteY57" fmla="*/ 2328863 h 2500313"/>
              <a:gd name="connsiteX58" fmla="*/ 1357313 w 2435726"/>
              <a:gd name="connsiteY58" fmla="*/ 2200275 h 2500313"/>
              <a:gd name="connsiteX59" fmla="*/ 1285875 w 2435726"/>
              <a:gd name="connsiteY59" fmla="*/ 2214563 h 2500313"/>
              <a:gd name="connsiteX60" fmla="*/ 1243013 w 2435726"/>
              <a:gd name="connsiteY60" fmla="*/ 2243138 h 2500313"/>
              <a:gd name="connsiteX61" fmla="*/ 1157288 w 2435726"/>
              <a:gd name="connsiteY61" fmla="*/ 2414588 h 2500313"/>
              <a:gd name="connsiteX62" fmla="*/ 1143000 w 2435726"/>
              <a:gd name="connsiteY62" fmla="*/ 2457450 h 2500313"/>
              <a:gd name="connsiteX63" fmla="*/ 1114425 w 2435726"/>
              <a:gd name="connsiteY63" fmla="*/ 2500313 h 2500313"/>
              <a:gd name="connsiteX64" fmla="*/ 1014413 w 2435726"/>
              <a:gd name="connsiteY64" fmla="*/ 2471738 h 2500313"/>
              <a:gd name="connsiteX65" fmla="*/ 971550 w 2435726"/>
              <a:gd name="connsiteY65" fmla="*/ 2443163 h 2500313"/>
              <a:gd name="connsiteX66" fmla="*/ 914400 w 2435726"/>
              <a:gd name="connsiteY66" fmla="*/ 2414588 h 2500313"/>
              <a:gd name="connsiteX67" fmla="*/ 871538 w 2435726"/>
              <a:gd name="connsiteY67" fmla="*/ 2386013 h 2500313"/>
              <a:gd name="connsiteX68" fmla="*/ 814388 w 2435726"/>
              <a:gd name="connsiteY68" fmla="*/ 2357438 h 2500313"/>
              <a:gd name="connsiteX69" fmla="*/ 742950 w 2435726"/>
              <a:gd name="connsiteY69" fmla="*/ 2271713 h 2500313"/>
              <a:gd name="connsiteX70" fmla="*/ 671513 w 2435726"/>
              <a:gd name="connsiteY70" fmla="*/ 2185988 h 2500313"/>
              <a:gd name="connsiteX71" fmla="*/ 614363 w 2435726"/>
              <a:gd name="connsiteY71" fmla="*/ 2200275 h 2500313"/>
              <a:gd name="connsiteX72" fmla="*/ 528638 w 2435726"/>
              <a:gd name="connsiteY72" fmla="*/ 2228850 h 2500313"/>
              <a:gd name="connsiteX73" fmla="*/ 328613 w 2435726"/>
              <a:gd name="connsiteY73" fmla="*/ 2214563 h 2500313"/>
              <a:gd name="connsiteX74" fmla="*/ 285750 w 2435726"/>
              <a:gd name="connsiteY74" fmla="*/ 2200275 h 2500313"/>
              <a:gd name="connsiteX75" fmla="*/ 228600 w 2435726"/>
              <a:gd name="connsiteY75" fmla="*/ 2185988 h 2500313"/>
              <a:gd name="connsiteX76" fmla="*/ 142875 w 2435726"/>
              <a:gd name="connsiteY76" fmla="*/ 2157413 h 2500313"/>
              <a:gd name="connsiteX77" fmla="*/ 100013 w 2435726"/>
              <a:gd name="connsiteY77" fmla="*/ 2143125 h 2500313"/>
              <a:gd name="connsiteX78" fmla="*/ 14287 w 2435726"/>
              <a:gd name="connsiteY78" fmla="*/ 2014538 h 2500313"/>
              <a:gd name="connsiteX79" fmla="*/ 0 w 2435726"/>
              <a:gd name="connsiteY79" fmla="*/ 1971675 h 2500313"/>
              <a:gd name="connsiteX80" fmla="*/ 42862 w 2435726"/>
              <a:gd name="connsiteY80" fmla="*/ 1843088 h 2500313"/>
              <a:gd name="connsiteX81" fmla="*/ 85725 w 2435726"/>
              <a:gd name="connsiteY81" fmla="*/ 1828800 h 2500313"/>
              <a:gd name="connsiteX82" fmla="*/ 114300 w 2435726"/>
              <a:gd name="connsiteY82" fmla="*/ 1785938 h 2500313"/>
              <a:gd name="connsiteX83" fmla="*/ 85725 w 2435726"/>
              <a:gd name="connsiteY83" fmla="*/ 1571625 h 2500313"/>
              <a:gd name="connsiteX84" fmla="*/ 71437 w 2435726"/>
              <a:gd name="connsiteY84" fmla="*/ 1514475 h 2500313"/>
              <a:gd name="connsiteX85" fmla="*/ 42862 w 2435726"/>
              <a:gd name="connsiteY85" fmla="*/ 1428750 h 2500313"/>
              <a:gd name="connsiteX86" fmla="*/ 85725 w 2435726"/>
              <a:gd name="connsiteY86" fmla="*/ 1228725 h 2500313"/>
              <a:gd name="connsiteX87" fmla="*/ 128588 w 2435726"/>
              <a:gd name="connsiteY87" fmla="*/ 1200150 h 2500313"/>
              <a:gd name="connsiteX88" fmla="*/ 171450 w 2435726"/>
              <a:gd name="connsiteY88" fmla="*/ 1185863 h 2500313"/>
              <a:gd name="connsiteX89" fmla="*/ 228600 w 2435726"/>
              <a:gd name="connsiteY89" fmla="*/ 1100138 h 2500313"/>
              <a:gd name="connsiteX90" fmla="*/ 257175 w 2435726"/>
              <a:gd name="connsiteY90" fmla="*/ 1057275 h 2500313"/>
              <a:gd name="connsiteX91" fmla="*/ 271463 w 2435726"/>
              <a:gd name="connsiteY91" fmla="*/ 1014413 h 2500313"/>
              <a:gd name="connsiteX92" fmla="*/ 285750 w 2435726"/>
              <a:gd name="connsiteY92" fmla="*/ 685800 h 2500313"/>
              <a:gd name="connsiteX93" fmla="*/ 300038 w 2435726"/>
              <a:gd name="connsiteY93" fmla="*/ 600075 h 2500313"/>
              <a:gd name="connsiteX94" fmla="*/ 342900 w 2435726"/>
              <a:gd name="connsiteY94" fmla="*/ 514350 h 2500313"/>
              <a:gd name="connsiteX95" fmla="*/ 385763 w 2435726"/>
              <a:gd name="connsiteY95" fmla="*/ 485775 h 2500313"/>
              <a:gd name="connsiteX96" fmla="*/ 400050 w 2435726"/>
              <a:gd name="connsiteY96" fmla="*/ 471488 h 250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435726" h="2500313">
                <a:moveTo>
                  <a:pt x="328613" y="571500"/>
                </a:moveTo>
                <a:cubicBezTo>
                  <a:pt x="373895" y="503577"/>
                  <a:pt x="351759" y="544927"/>
                  <a:pt x="385763" y="442913"/>
                </a:cubicBezTo>
                <a:cubicBezTo>
                  <a:pt x="390525" y="428625"/>
                  <a:pt x="389401" y="410699"/>
                  <a:pt x="400050" y="400050"/>
                </a:cubicBezTo>
                <a:lnTo>
                  <a:pt x="442913" y="357188"/>
                </a:lnTo>
                <a:cubicBezTo>
                  <a:pt x="470726" y="273744"/>
                  <a:pt x="435437" y="350375"/>
                  <a:pt x="500063" y="285750"/>
                </a:cubicBezTo>
                <a:cubicBezTo>
                  <a:pt x="512205" y="273608"/>
                  <a:pt x="514351" y="252413"/>
                  <a:pt x="528638" y="242888"/>
                </a:cubicBezTo>
                <a:cubicBezTo>
                  <a:pt x="544976" y="231996"/>
                  <a:pt x="566533" y="232451"/>
                  <a:pt x="585788" y="228600"/>
                </a:cubicBezTo>
                <a:cubicBezTo>
                  <a:pt x="614195" y="222919"/>
                  <a:pt x="643106" y="219994"/>
                  <a:pt x="671513" y="214313"/>
                </a:cubicBezTo>
                <a:cubicBezTo>
                  <a:pt x="690768" y="210462"/>
                  <a:pt x="709255" y="203011"/>
                  <a:pt x="728663" y="200025"/>
                </a:cubicBezTo>
                <a:cubicBezTo>
                  <a:pt x="771288" y="193467"/>
                  <a:pt x="814388" y="190500"/>
                  <a:pt x="857250" y="185738"/>
                </a:cubicBezTo>
                <a:cubicBezTo>
                  <a:pt x="871538" y="180975"/>
                  <a:pt x="885502" y="175103"/>
                  <a:pt x="900113" y="171450"/>
                </a:cubicBezTo>
                <a:cubicBezTo>
                  <a:pt x="923672" y="165560"/>
                  <a:pt x="949443" y="167211"/>
                  <a:pt x="971550" y="157162"/>
                </a:cubicBezTo>
                <a:cubicBezTo>
                  <a:pt x="1002815" y="142951"/>
                  <a:pt x="1057275" y="100012"/>
                  <a:pt x="1057275" y="100012"/>
                </a:cubicBezTo>
                <a:cubicBezTo>
                  <a:pt x="1066800" y="85725"/>
                  <a:pt x="1071289" y="66251"/>
                  <a:pt x="1085850" y="57150"/>
                </a:cubicBezTo>
                <a:cubicBezTo>
                  <a:pt x="1111392" y="41186"/>
                  <a:pt x="1143000" y="38100"/>
                  <a:pt x="1171575" y="28575"/>
                </a:cubicBezTo>
                <a:cubicBezTo>
                  <a:pt x="1233070" y="8076"/>
                  <a:pt x="1199822" y="17941"/>
                  <a:pt x="1271588" y="0"/>
                </a:cubicBezTo>
                <a:cubicBezTo>
                  <a:pt x="1323975" y="4762"/>
                  <a:pt x="1376947" y="5145"/>
                  <a:pt x="1428750" y="14287"/>
                </a:cubicBezTo>
                <a:cubicBezTo>
                  <a:pt x="1458412" y="19521"/>
                  <a:pt x="1514475" y="42862"/>
                  <a:pt x="1514475" y="42862"/>
                </a:cubicBezTo>
                <a:cubicBezTo>
                  <a:pt x="1637316" y="124755"/>
                  <a:pt x="1481894" y="26571"/>
                  <a:pt x="1600200" y="85725"/>
                </a:cubicBezTo>
                <a:cubicBezTo>
                  <a:pt x="1615559" y="93404"/>
                  <a:pt x="1626985" y="108271"/>
                  <a:pt x="1643063" y="114300"/>
                </a:cubicBezTo>
                <a:cubicBezTo>
                  <a:pt x="1665801" y="122827"/>
                  <a:pt x="1691072" y="122198"/>
                  <a:pt x="1714500" y="128587"/>
                </a:cubicBezTo>
                <a:cubicBezTo>
                  <a:pt x="1743559" y="136512"/>
                  <a:pt x="1800225" y="157162"/>
                  <a:pt x="1800225" y="157162"/>
                </a:cubicBezTo>
                <a:cubicBezTo>
                  <a:pt x="1828800" y="176212"/>
                  <a:pt x="1861666" y="190029"/>
                  <a:pt x="1885950" y="214313"/>
                </a:cubicBezTo>
                <a:cubicBezTo>
                  <a:pt x="1900238" y="228600"/>
                  <a:pt x="1912864" y="244770"/>
                  <a:pt x="1928813" y="257175"/>
                </a:cubicBezTo>
                <a:cubicBezTo>
                  <a:pt x="1955922" y="278259"/>
                  <a:pt x="1985963" y="295275"/>
                  <a:pt x="2014538" y="314325"/>
                </a:cubicBezTo>
                <a:lnTo>
                  <a:pt x="2057400" y="342900"/>
                </a:lnTo>
                <a:cubicBezTo>
                  <a:pt x="2066925" y="361950"/>
                  <a:pt x="2075017" y="381787"/>
                  <a:pt x="2085975" y="400050"/>
                </a:cubicBezTo>
                <a:cubicBezTo>
                  <a:pt x="2103644" y="429499"/>
                  <a:pt x="2143125" y="485775"/>
                  <a:pt x="2143125" y="485775"/>
                </a:cubicBezTo>
                <a:cubicBezTo>
                  <a:pt x="2147701" y="504079"/>
                  <a:pt x="2161454" y="565296"/>
                  <a:pt x="2171700" y="585788"/>
                </a:cubicBezTo>
                <a:cubicBezTo>
                  <a:pt x="2179379" y="601147"/>
                  <a:pt x="2192596" y="613292"/>
                  <a:pt x="2200275" y="628650"/>
                </a:cubicBezTo>
                <a:cubicBezTo>
                  <a:pt x="2207010" y="642121"/>
                  <a:pt x="2207249" y="658348"/>
                  <a:pt x="2214563" y="671513"/>
                </a:cubicBezTo>
                <a:cubicBezTo>
                  <a:pt x="2231241" y="701534"/>
                  <a:pt x="2271713" y="757238"/>
                  <a:pt x="2271713" y="757238"/>
                </a:cubicBezTo>
                <a:cubicBezTo>
                  <a:pt x="2323815" y="913548"/>
                  <a:pt x="2240721" y="676791"/>
                  <a:pt x="2314575" y="842963"/>
                </a:cubicBezTo>
                <a:cubicBezTo>
                  <a:pt x="2326808" y="870488"/>
                  <a:pt x="2333625" y="900113"/>
                  <a:pt x="2343150" y="928688"/>
                </a:cubicBezTo>
                <a:cubicBezTo>
                  <a:pt x="2347913" y="942975"/>
                  <a:pt x="2349084" y="959019"/>
                  <a:pt x="2357438" y="971550"/>
                </a:cubicBezTo>
                <a:lnTo>
                  <a:pt x="2386013" y="1014413"/>
                </a:lnTo>
                <a:cubicBezTo>
                  <a:pt x="2435726" y="1163553"/>
                  <a:pt x="2412442" y="1070094"/>
                  <a:pt x="2428875" y="1300163"/>
                </a:cubicBezTo>
                <a:cubicBezTo>
                  <a:pt x="2424113" y="1404938"/>
                  <a:pt x="2425761" y="1510202"/>
                  <a:pt x="2414588" y="1614488"/>
                </a:cubicBezTo>
                <a:cubicBezTo>
                  <a:pt x="2414587" y="1614498"/>
                  <a:pt x="2378870" y="1721639"/>
                  <a:pt x="2371725" y="1743075"/>
                </a:cubicBezTo>
                <a:lnTo>
                  <a:pt x="2357438" y="1785938"/>
                </a:lnTo>
                <a:lnTo>
                  <a:pt x="2343150" y="1828800"/>
                </a:lnTo>
                <a:cubicBezTo>
                  <a:pt x="2347913" y="1881188"/>
                  <a:pt x="2348296" y="1934160"/>
                  <a:pt x="2357438" y="1985963"/>
                </a:cubicBezTo>
                <a:cubicBezTo>
                  <a:pt x="2362673" y="2015625"/>
                  <a:pt x="2386013" y="2071688"/>
                  <a:pt x="2386013" y="2071688"/>
                </a:cubicBezTo>
                <a:cubicBezTo>
                  <a:pt x="2381250" y="2124075"/>
                  <a:pt x="2388360" y="2178946"/>
                  <a:pt x="2371725" y="2228850"/>
                </a:cubicBezTo>
                <a:cubicBezTo>
                  <a:pt x="2366963" y="2243137"/>
                  <a:pt x="2343538" y="2246524"/>
                  <a:pt x="2328863" y="2243138"/>
                </a:cubicBezTo>
                <a:cubicBezTo>
                  <a:pt x="2231705" y="2220717"/>
                  <a:pt x="2208025" y="2200679"/>
                  <a:pt x="2143125" y="2157413"/>
                </a:cubicBezTo>
                <a:cubicBezTo>
                  <a:pt x="2138363" y="2143125"/>
                  <a:pt x="2143898" y="2114550"/>
                  <a:pt x="2128838" y="2114550"/>
                </a:cubicBezTo>
                <a:cubicBezTo>
                  <a:pt x="2111666" y="2114550"/>
                  <a:pt x="2107942" y="2142054"/>
                  <a:pt x="2100263" y="2157413"/>
                </a:cubicBezTo>
                <a:cubicBezTo>
                  <a:pt x="2080135" y="2197669"/>
                  <a:pt x="2082881" y="2267981"/>
                  <a:pt x="2028825" y="2286000"/>
                </a:cubicBezTo>
                <a:lnTo>
                  <a:pt x="1943100" y="2314575"/>
                </a:lnTo>
                <a:cubicBezTo>
                  <a:pt x="1928813" y="2319338"/>
                  <a:pt x="1914849" y="2325210"/>
                  <a:pt x="1900238" y="2328863"/>
                </a:cubicBezTo>
                <a:cubicBezTo>
                  <a:pt x="1886782" y="2332227"/>
                  <a:pt x="1816998" y="2348120"/>
                  <a:pt x="1800225" y="2357438"/>
                </a:cubicBezTo>
                <a:cubicBezTo>
                  <a:pt x="1770204" y="2374116"/>
                  <a:pt x="1747081" y="2403728"/>
                  <a:pt x="1714500" y="2414588"/>
                </a:cubicBezTo>
                <a:lnTo>
                  <a:pt x="1628775" y="2443163"/>
                </a:lnTo>
                <a:lnTo>
                  <a:pt x="1585913" y="2457450"/>
                </a:lnTo>
                <a:cubicBezTo>
                  <a:pt x="1533525" y="2452688"/>
                  <a:pt x="1479330" y="2457614"/>
                  <a:pt x="1428750" y="2443163"/>
                </a:cubicBezTo>
                <a:cubicBezTo>
                  <a:pt x="1409322" y="2437612"/>
                  <a:pt x="1394924" y="2418372"/>
                  <a:pt x="1385888" y="2400300"/>
                </a:cubicBezTo>
                <a:cubicBezTo>
                  <a:pt x="1375028" y="2378580"/>
                  <a:pt x="1375034" y="2352903"/>
                  <a:pt x="1371600" y="2328863"/>
                </a:cubicBezTo>
                <a:cubicBezTo>
                  <a:pt x="1365501" y="2286170"/>
                  <a:pt x="1362075" y="2243138"/>
                  <a:pt x="1357313" y="2200275"/>
                </a:cubicBezTo>
                <a:cubicBezTo>
                  <a:pt x="1333500" y="2205038"/>
                  <a:pt x="1308613" y="2206036"/>
                  <a:pt x="1285875" y="2214563"/>
                </a:cubicBezTo>
                <a:cubicBezTo>
                  <a:pt x="1269797" y="2220592"/>
                  <a:pt x="1254320" y="2230215"/>
                  <a:pt x="1243013" y="2243138"/>
                </a:cubicBezTo>
                <a:cubicBezTo>
                  <a:pt x="1183358" y="2311316"/>
                  <a:pt x="1184267" y="2333653"/>
                  <a:pt x="1157288" y="2414588"/>
                </a:cubicBezTo>
                <a:cubicBezTo>
                  <a:pt x="1152525" y="2428875"/>
                  <a:pt x="1151354" y="2444919"/>
                  <a:pt x="1143000" y="2457450"/>
                </a:cubicBezTo>
                <a:lnTo>
                  <a:pt x="1114425" y="2500313"/>
                </a:lnTo>
                <a:cubicBezTo>
                  <a:pt x="1096119" y="2495736"/>
                  <a:pt x="1034907" y="2481985"/>
                  <a:pt x="1014413" y="2471738"/>
                </a:cubicBezTo>
                <a:cubicBezTo>
                  <a:pt x="999054" y="2464059"/>
                  <a:pt x="986459" y="2451682"/>
                  <a:pt x="971550" y="2443163"/>
                </a:cubicBezTo>
                <a:cubicBezTo>
                  <a:pt x="953058" y="2432596"/>
                  <a:pt x="932892" y="2425155"/>
                  <a:pt x="914400" y="2414588"/>
                </a:cubicBezTo>
                <a:cubicBezTo>
                  <a:pt x="899491" y="2406069"/>
                  <a:pt x="886447" y="2394532"/>
                  <a:pt x="871538" y="2386013"/>
                </a:cubicBezTo>
                <a:cubicBezTo>
                  <a:pt x="853046" y="2375446"/>
                  <a:pt x="831719" y="2369818"/>
                  <a:pt x="814388" y="2357438"/>
                </a:cubicBezTo>
                <a:cubicBezTo>
                  <a:pt x="762827" y="2320609"/>
                  <a:pt x="779807" y="2315941"/>
                  <a:pt x="742950" y="2271713"/>
                </a:cubicBezTo>
                <a:cubicBezTo>
                  <a:pt x="651277" y="2161704"/>
                  <a:pt x="742459" y="2292406"/>
                  <a:pt x="671513" y="2185988"/>
                </a:cubicBezTo>
                <a:cubicBezTo>
                  <a:pt x="652463" y="2190750"/>
                  <a:pt x="633171" y="2194633"/>
                  <a:pt x="614363" y="2200275"/>
                </a:cubicBezTo>
                <a:cubicBezTo>
                  <a:pt x="585513" y="2208930"/>
                  <a:pt x="528638" y="2228850"/>
                  <a:pt x="528638" y="2228850"/>
                </a:cubicBezTo>
                <a:cubicBezTo>
                  <a:pt x="461963" y="2224088"/>
                  <a:pt x="395000" y="2222373"/>
                  <a:pt x="328613" y="2214563"/>
                </a:cubicBezTo>
                <a:cubicBezTo>
                  <a:pt x="313656" y="2212803"/>
                  <a:pt x="300231" y="2204412"/>
                  <a:pt x="285750" y="2200275"/>
                </a:cubicBezTo>
                <a:cubicBezTo>
                  <a:pt x="266869" y="2194881"/>
                  <a:pt x="247408" y="2191630"/>
                  <a:pt x="228600" y="2185988"/>
                </a:cubicBezTo>
                <a:cubicBezTo>
                  <a:pt x="199750" y="2177333"/>
                  <a:pt x="171450" y="2166938"/>
                  <a:pt x="142875" y="2157413"/>
                </a:cubicBezTo>
                <a:lnTo>
                  <a:pt x="100013" y="2143125"/>
                </a:lnTo>
                <a:cubicBezTo>
                  <a:pt x="6990" y="2050103"/>
                  <a:pt x="41233" y="2108848"/>
                  <a:pt x="14287" y="2014538"/>
                </a:cubicBezTo>
                <a:cubicBezTo>
                  <a:pt x="10150" y="2000057"/>
                  <a:pt x="4762" y="1985963"/>
                  <a:pt x="0" y="1971675"/>
                </a:cubicBezTo>
                <a:cubicBezTo>
                  <a:pt x="6971" y="1929845"/>
                  <a:pt x="4227" y="1873996"/>
                  <a:pt x="42862" y="1843088"/>
                </a:cubicBezTo>
                <a:cubicBezTo>
                  <a:pt x="54622" y="1833680"/>
                  <a:pt x="71437" y="1833563"/>
                  <a:pt x="85725" y="1828800"/>
                </a:cubicBezTo>
                <a:cubicBezTo>
                  <a:pt x="95250" y="1814513"/>
                  <a:pt x="113158" y="1803071"/>
                  <a:pt x="114300" y="1785938"/>
                </a:cubicBezTo>
                <a:cubicBezTo>
                  <a:pt x="124776" y="1628799"/>
                  <a:pt x="111317" y="1661193"/>
                  <a:pt x="85725" y="1571625"/>
                </a:cubicBezTo>
                <a:cubicBezTo>
                  <a:pt x="80330" y="1552744"/>
                  <a:pt x="77080" y="1533283"/>
                  <a:pt x="71437" y="1514475"/>
                </a:cubicBezTo>
                <a:cubicBezTo>
                  <a:pt x="62782" y="1485625"/>
                  <a:pt x="42862" y="1428750"/>
                  <a:pt x="42862" y="1428750"/>
                </a:cubicBezTo>
                <a:cubicBezTo>
                  <a:pt x="49858" y="1351798"/>
                  <a:pt x="30859" y="1283591"/>
                  <a:pt x="85725" y="1228725"/>
                </a:cubicBezTo>
                <a:cubicBezTo>
                  <a:pt x="97867" y="1216583"/>
                  <a:pt x="113229" y="1207829"/>
                  <a:pt x="128588" y="1200150"/>
                </a:cubicBezTo>
                <a:cubicBezTo>
                  <a:pt x="142058" y="1193415"/>
                  <a:pt x="157163" y="1190625"/>
                  <a:pt x="171450" y="1185863"/>
                </a:cubicBezTo>
                <a:lnTo>
                  <a:pt x="228600" y="1100138"/>
                </a:lnTo>
                <a:cubicBezTo>
                  <a:pt x="238125" y="1085850"/>
                  <a:pt x="251745" y="1073565"/>
                  <a:pt x="257175" y="1057275"/>
                </a:cubicBezTo>
                <a:lnTo>
                  <a:pt x="271463" y="1014413"/>
                </a:lnTo>
                <a:cubicBezTo>
                  <a:pt x="276225" y="904875"/>
                  <a:pt x="278206" y="795181"/>
                  <a:pt x="285750" y="685800"/>
                </a:cubicBezTo>
                <a:cubicBezTo>
                  <a:pt x="287743" y="656899"/>
                  <a:pt x="293754" y="628354"/>
                  <a:pt x="300038" y="600075"/>
                </a:cubicBezTo>
                <a:cubicBezTo>
                  <a:pt x="306678" y="570194"/>
                  <a:pt x="320881" y="536369"/>
                  <a:pt x="342900" y="514350"/>
                </a:cubicBezTo>
                <a:cubicBezTo>
                  <a:pt x="355042" y="502208"/>
                  <a:pt x="372026" y="496078"/>
                  <a:pt x="385763" y="485775"/>
                </a:cubicBezTo>
                <a:cubicBezTo>
                  <a:pt x="391151" y="481734"/>
                  <a:pt x="395288" y="476250"/>
                  <a:pt x="400050" y="47148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14325" y="228600"/>
            <a:ext cx="2510649" cy="2528888"/>
          </a:xfrm>
          <a:custGeom>
            <a:avLst/>
            <a:gdLst>
              <a:gd name="connsiteX0" fmla="*/ 457200 w 2510649"/>
              <a:gd name="connsiteY0" fmla="*/ 800100 h 2528888"/>
              <a:gd name="connsiteX1" fmla="*/ 500063 w 2510649"/>
              <a:gd name="connsiteY1" fmla="*/ 671513 h 2528888"/>
              <a:gd name="connsiteX2" fmla="*/ 514350 w 2510649"/>
              <a:gd name="connsiteY2" fmla="*/ 628650 h 2528888"/>
              <a:gd name="connsiteX3" fmla="*/ 542925 w 2510649"/>
              <a:gd name="connsiteY3" fmla="*/ 585788 h 2528888"/>
              <a:gd name="connsiteX4" fmla="*/ 571500 w 2510649"/>
              <a:gd name="connsiteY4" fmla="*/ 500063 h 2528888"/>
              <a:gd name="connsiteX5" fmla="*/ 614363 w 2510649"/>
              <a:gd name="connsiteY5" fmla="*/ 414338 h 2528888"/>
              <a:gd name="connsiteX6" fmla="*/ 642938 w 2510649"/>
              <a:gd name="connsiteY6" fmla="*/ 371475 h 2528888"/>
              <a:gd name="connsiteX7" fmla="*/ 700088 w 2510649"/>
              <a:gd name="connsiteY7" fmla="*/ 200025 h 2528888"/>
              <a:gd name="connsiteX8" fmla="*/ 714375 w 2510649"/>
              <a:gd name="connsiteY8" fmla="*/ 157163 h 2528888"/>
              <a:gd name="connsiteX9" fmla="*/ 771525 w 2510649"/>
              <a:gd name="connsiteY9" fmla="*/ 71438 h 2528888"/>
              <a:gd name="connsiteX10" fmla="*/ 814388 w 2510649"/>
              <a:gd name="connsiteY10" fmla="*/ 57150 h 2528888"/>
              <a:gd name="connsiteX11" fmla="*/ 900113 w 2510649"/>
              <a:gd name="connsiteY11" fmla="*/ 14288 h 2528888"/>
              <a:gd name="connsiteX12" fmla="*/ 1228725 w 2510649"/>
              <a:gd name="connsiteY12" fmla="*/ 0 h 2528888"/>
              <a:gd name="connsiteX13" fmla="*/ 1528763 w 2510649"/>
              <a:gd name="connsiteY13" fmla="*/ 14288 h 2528888"/>
              <a:gd name="connsiteX14" fmla="*/ 1571625 w 2510649"/>
              <a:gd name="connsiteY14" fmla="*/ 28575 h 2528888"/>
              <a:gd name="connsiteX15" fmla="*/ 1714500 w 2510649"/>
              <a:gd name="connsiteY15" fmla="*/ 57150 h 2528888"/>
              <a:gd name="connsiteX16" fmla="*/ 1871663 w 2510649"/>
              <a:gd name="connsiteY16" fmla="*/ 100013 h 2528888"/>
              <a:gd name="connsiteX17" fmla="*/ 1971675 w 2510649"/>
              <a:gd name="connsiteY17" fmla="*/ 214313 h 2528888"/>
              <a:gd name="connsiteX18" fmla="*/ 2028825 w 2510649"/>
              <a:gd name="connsiteY18" fmla="*/ 300038 h 2528888"/>
              <a:gd name="connsiteX19" fmla="*/ 2057400 w 2510649"/>
              <a:gd name="connsiteY19" fmla="*/ 342900 h 2528888"/>
              <a:gd name="connsiteX20" fmla="*/ 2085975 w 2510649"/>
              <a:gd name="connsiteY20" fmla="*/ 428625 h 2528888"/>
              <a:gd name="connsiteX21" fmla="*/ 2100263 w 2510649"/>
              <a:gd name="connsiteY21" fmla="*/ 471488 h 2528888"/>
              <a:gd name="connsiteX22" fmla="*/ 2114550 w 2510649"/>
              <a:gd name="connsiteY22" fmla="*/ 542925 h 2528888"/>
              <a:gd name="connsiteX23" fmla="*/ 2128838 w 2510649"/>
              <a:gd name="connsiteY23" fmla="*/ 714375 h 2528888"/>
              <a:gd name="connsiteX24" fmla="*/ 2143125 w 2510649"/>
              <a:gd name="connsiteY24" fmla="*/ 757238 h 2528888"/>
              <a:gd name="connsiteX25" fmla="*/ 2228850 w 2510649"/>
              <a:gd name="connsiteY25" fmla="*/ 842963 h 2528888"/>
              <a:gd name="connsiteX26" fmla="*/ 2257425 w 2510649"/>
              <a:gd name="connsiteY26" fmla="*/ 942975 h 2528888"/>
              <a:gd name="connsiteX27" fmla="*/ 2314575 w 2510649"/>
              <a:gd name="connsiteY27" fmla="*/ 1028700 h 2528888"/>
              <a:gd name="connsiteX28" fmla="*/ 2357438 w 2510649"/>
              <a:gd name="connsiteY28" fmla="*/ 1114425 h 2528888"/>
              <a:gd name="connsiteX29" fmla="*/ 2400300 w 2510649"/>
              <a:gd name="connsiteY29" fmla="*/ 1243013 h 2528888"/>
              <a:gd name="connsiteX30" fmla="*/ 2414588 w 2510649"/>
              <a:gd name="connsiteY30" fmla="*/ 1285875 h 2528888"/>
              <a:gd name="connsiteX31" fmla="*/ 2400300 w 2510649"/>
              <a:gd name="connsiteY31" fmla="*/ 1414463 h 2528888"/>
              <a:gd name="connsiteX32" fmla="*/ 2371725 w 2510649"/>
              <a:gd name="connsiteY32" fmla="*/ 1500188 h 2528888"/>
              <a:gd name="connsiteX33" fmla="*/ 2357438 w 2510649"/>
              <a:gd name="connsiteY33" fmla="*/ 1543050 h 2528888"/>
              <a:gd name="connsiteX34" fmla="*/ 2300288 w 2510649"/>
              <a:gd name="connsiteY34" fmla="*/ 2057400 h 2528888"/>
              <a:gd name="connsiteX35" fmla="*/ 2243138 w 2510649"/>
              <a:gd name="connsiteY35" fmla="*/ 2043113 h 2528888"/>
              <a:gd name="connsiteX36" fmla="*/ 2057400 w 2510649"/>
              <a:gd name="connsiteY36" fmla="*/ 2057400 h 2528888"/>
              <a:gd name="connsiteX37" fmla="*/ 2043113 w 2510649"/>
              <a:gd name="connsiteY37" fmla="*/ 2100263 h 2528888"/>
              <a:gd name="connsiteX38" fmla="*/ 2014538 w 2510649"/>
              <a:gd name="connsiteY38" fmla="*/ 2143125 h 2528888"/>
              <a:gd name="connsiteX39" fmla="*/ 1985963 w 2510649"/>
              <a:gd name="connsiteY39" fmla="*/ 2228850 h 2528888"/>
              <a:gd name="connsiteX40" fmla="*/ 1957388 w 2510649"/>
              <a:gd name="connsiteY40" fmla="*/ 2271713 h 2528888"/>
              <a:gd name="connsiteX41" fmla="*/ 1871663 w 2510649"/>
              <a:gd name="connsiteY41" fmla="*/ 2343150 h 2528888"/>
              <a:gd name="connsiteX42" fmla="*/ 1771650 w 2510649"/>
              <a:gd name="connsiteY42" fmla="*/ 2371725 h 2528888"/>
              <a:gd name="connsiteX43" fmla="*/ 1657350 w 2510649"/>
              <a:gd name="connsiteY43" fmla="*/ 2328863 h 2528888"/>
              <a:gd name="connsiteX44" fmla="*/ 1600200 w 2510649"/>
              <a:gd name="connsiteY44" fmla="*/ 2243138 h 2528888"/>
              <a:gd name="connsiteX45" fmla="*/ 1585913 w 2510649"/>
              <a:gd name="connsiteY45" fmla="*/ 2200275 h 2528888"/>
              <a:gd name="connsiteX46" fmla="*/ 1543050 w 2510649"/>
              <a:gd name="connsiteY46" fmla="*/ 2114550 h 2528888"/>
              <a:gd name="connsiteX47" fmla="*/ 1443038 w 2510649"/>
              <a:gd name="connsiteY47" fmla="*/ 2143125 h 2528888"/>
              <a:gd name="connsiteX48" fmla="*/ 1400175 w 2510649"/>
              <a:gd name="connsiteY48" fmla="*/ 2185988 h 2528888"/>
              <a:gd name="connsiteX49" fmla="*/ 1228725 w 2510649"/>
              <a:gd name="connsiteY49" fmla="*/ 2328863 h 2528888"/>
              <a:gd name="connsiteX50" fmla="*/ 1185863 w 2510649"/>
              <a:gd name="connsiteY50" fmla="*/ 2371725 h 2528888"/>
              <a:gd name="connsiteX51" fmla="*/ 1128713 w 2510649"/>
              <a:gd name="connsiteY51" fmla="*/ 2457450 h 2528888"/>
              <a:gd name="connsiteX52" fmla="*/ 1100138 w 2510649"/>
              <a:gd name="connsiteY52" fmla="*/ 2500313 h 2528888"/>
              <a:gd name="connsiteX53" fmla="*/ 1057275 w 2510649"/>
              <a:gd name="connsiteY53" fmla="*/ 2528888 h 2528888"/>
              <a:gd name="connsiteX54" fmla="*/ 957263 w 2510649"/>
              <a:gd name="connsiteY54" fmla="*/ 2414588 h 2528888"/>
              <a:gd name="connsiteX55" fmla="*/ 914400 w 2510649"/>
              <a:gd name="connsiteY55" fmla="*/ 2328863 h 2528888"/>
              <a:gd name="connsiteX56" fmla="*/ 885825 w 2510649"/>
              <a:gd name="connsiteY56" fmla="*/ 2286000 h 2528888"/>
              <a:gd name="connsiteX57" fmla="*/ 471488 w 2510649"/>
              <a:gd name="connsiteY57" fmla="*/ 2228850 h 2528888"/>
              <a:gd name="connsiteX58" fmla="*/ 428625 w 2510649"/>
              <a:gd name="connsiteY58" fmla="*/ 2214563 h 2528888"/>
              <a:gd name="connsiteX59" fmla="*/ 328613 w 2510649"/>
              <a:gd name="connsiteY59" fmla="*/ 2157413 h 2528888"/>
              <a:gd name="connsiteX60" fmla="*/ 285750 w 2510649"/>
              <a:gd name="connsiteY60" fmla="*/ 2114550 h 2528888"/>
              <a:gd name="connsiteX61" fmla="*/ 200025 w 2510649"/>
              <a:gd name="connsiteY61" fmla="*/ 2057400 h 2528888"/>
              <a:gd name="connsiteX62" fmla="*/ 171450 w 2510649"/>
              <a:gd name="connsiteY62" fmla="*/ 1971675 h 2528888"/>
              <a:gd name="connsiteX63" fmla="*/ 114300 w 2510649"/>
              <a:gd name="connsiteY63" fmla="*/ 1885950 h 2528888"/>
              <a:gd name="connsiteX64" fmla="*/ 114300 w 2510649"/>
              <a:gd name="connsiteY64" fmla="*/ 1657350 h 2528888"/>
              <a:gd name="connsiteX65" fmla="*/ 57150 w 2510649"/>
              <a:gd name="connsiteY65" fmla="*/ 1571625 h 2528888"/>
              <a:gd name="connsiteX66" fmla="*/ 42863 w 2510649"/>
              <a:gd name="connsiteY66" fmla="*/ 1528763 h 2528888"/>
              <a:gd name="connsiteX67" fmla="*/ 14288 w 2510649"/>
              <a:gd name="connsiteY67" fmla="*/ 1471613 h 2528888"/>
              <a:gd name="connsiteX68" fmla="*/ 0 w 2510649"/>
              <a:gd name="connsiteY68" fmla="*/ 1371600 h 2528888"/>
              <a:gd name="connsiteX69" fmla="*/ 14288 w 2510649"/>
              <a:gd name="connsiteY69" fmla="*/ 1271588 h 2528888"/>
              <a:gd name="connsiteX70" fmla="*/ 71438 w 2510649"/>
              <a:gd name="connsiteY70" fmla="*/ 1185863 h 2528888"/>
              <a:gd name="connsiteX71" fmla="*/ 357188 w 2510649"/>
              <a:gd name="connsiteY71" fmla="*/ 1143000 h 2528888"/>
              <a:gd name="connsiteX72" fmla="*/ 400050 w 2510649"/>
              <a:gd name="connsiteY72" fmla="*/ 1114425 h 2528888"/>
              <a:gd name="connsiteX73" fmla="*/ 428625 w 2510649"/>
              <a:gd name="connsiteY73" fmla="*/ 1000125 h 2528888"/>
              <a:gd name="connsiteX74" fmla="*/ 485775 w 2510649"/>
              <a:gd name="connsiteY74" fmla="*/ 857250 h 2528888"/>
              <a:gd name="connsiteX75" fmla="*/ 514350 w 2510649"/>
              <a:gd name="connsiteY75" fmla="*/ 814388 h 2528888"/>
              <a:gd name="connsiteX76" fmla="*/ 457200 w 2510649"/>
              <a:gd name="connsiteY76" fmla="*/ 800100 h 252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10649" h="2528888">
                <a:moveTo>
                  <a:pt x="457200" y="800100"/>
                </a:moveTo>
                <a:cubicBezTo>
                  <a:pt x="454819" y="776287"/>
                  <a:pt x="485776" y="714375"/>
                  <a:pt x="500063" y="671513"/>
                </a:cubicBezTo>
                <a:cubicBezTo>
                  <a:pt x="504826" y="657225"/>
                  <a:pt x="505996" y="641181"/>
                  <a:pt x="514350" y="628650"/>
                </a:cubicBezTo>
                <a:cubicBezTo>
                  <a:pt x="523875" y="614363"/>
                  <a:pt x="535951" y="601479"/>
                  <a:pt x="542925" y="585788"/>
                </a:cubicBezTo>
                <a:cubicBezTo>
                  <a:pt x="555158" y="558263"/>
                  <a:pt x="554792" y="525125"/>
                  <a:pt x="571500" y="500063"/>
                </a:cubicBezTo>
                <a:cubicBezTo>
                  <a:pt x="653393" y="377222"/>
                  <a:pt x="555209" y="532644"/>
                  <a:pt x="614363" y="414338"/>
                </a:cubicBezTo>
                <a:cubicBezTo>
                  <a:pt x="622042" y="398979"/>
                  <a:pt x="633413" y="385763"/>
                  <a:pt x="642938" y="371475"/>
                </a:cubicBezTo>
                <a:lnTo>
                  <a:pt x="700088" y="200025"/>
                </a:lnTo>
                <a:cubicBezTo>
                  <a:pt x="704850" y="185738"/>
                  <a:pt x="706021" y="169694"/>
                  <a:pt x="714375" y="157163"/>
                </a:cubicBezTo>
                <a:cubicBezTo>
                  <a:pt x="733425" y="128588"/>
                  <a:pt x="738945" y="82298"/>
                  <a:pt x="771525" y="71438"/>
                </a:cubicBezTo>
                <a:cubicBezTo>
                  <a:pt x="785813" y="66675"/>
                  <a:pt x="800917" y="63885"/>
                  <a:pt x="814388" y="57150"/>
                </a:cubicBezTo>
                <a:cubicBezTo>
                  <a:pt x="850730" y="38979"/>
                  <a:pt x="857669" y="17553"/>
                  <a:pt x="900113" y="14288"/>
                </a:cubicBezTo>
                <a:cubicBezTo>
                  <a:pt x="1009431" y="5879"/>
                  <a:pt x="1119188" y="4763"/>
                  <a:pt x="1228725" y="0"/>
                </a:cubicBezTo>
                <a:cubicBezTo>
                  <a:pt x="1328738" y="4763"/>
                  <a:pt x="1428983" y="5973"/>
                  <a:pt x="1528763" y="14288"/>
                </a:cubicBezTo>
                <a:cubicBezTo>
                  <a:pt x="1543771" y="15539"/>
                  <a:pt x="1556951" y="25189"/>
                  <a:pt x="1571625" y="28575"/>
                </a:cubicBezTo>
                <a:cubicBezTo>
                  <a:pt x="1618949" y="39496"/>
                  <a:pt x="1667382" y="45370"/>
                  <a:pt x="1714500" y="57150"/>
                </a:cubicBezTo>
                <a:cubicBezTo>
                  <a:pt x="1843411" y="89378"/>
                  <a:pt x="1791543" y="73306"/>
                  <a:pt x="1871663" y="100013"/>
                </a:cubicBezTo>
                <a:cubicBezTo>
                  <a:pt x="1938338" y="200025"/>
                  <a:pt x="1900238" y="166688"/>
                  <a:pt x="1971675" y="214313"/>
                </a:cubicBezTo>
                <a:lnTo>
                  <a:pt x="2028825" y="300038"/>
                </a:lnTo>
                <a:cubicBezTo>
                  <a:pt x="2038350" y="314325"/>
                  <a:pt x="2051970" y="326610"/>
                  <a:pt x="2057400" y="342900"/>
                </a:cubicBezTo>
                <a:lnTo>
                  <a:pt x="2085975" y="428625"/>
                </a:lnTo>
                <a:cubicBezTo>
                  <a:pt x="2090738" y="442913"/>
                  <a:pt x="2097309" y="456720"/>
                  <a:pt x="2100263" y="471488"/>
                </a:cubicBezTo>
                <a:lnTo>
                  <a:pt x="2114550" y="542925"/>
                </a:lnTo>
                <a:cubicBezTo>
                  <a:pt x="2119313" y="600075"/>
                  <a:pt x="2121259" y="657530"/>
                  <a:pt x="2128838" y="714375"/>
                </a:cubicBezTo>
                <a:cubicBezTo>
                  <a:pt x="2130828" y="729303"/>
                  <a:pt x="2133879" y="745350"/>
                  <a:pt x="2143125" y="757238"/>
                </a:cubicBezTo>
                <a:cubicBezTo>
                  <a:pt x="2167935" y="789137"/>
                  <a:pt x="2228850" y="842963"/>
                  <a:pt x="2228850" y="842963"/>
                </a:cubicBezTo>
                <a:cubicBezTo>
                  <a:pt x="2232212" y="856411"/>
                  <a:pt x="2248110" y="926208"/>
                  <a:pt x="2257425" y="942975"/>
                </a:cubicBezTo>
                <a:cubicBezTo>
                  <a:pt x="2274103" y="972996"/>
                  <a:pt x="2303715" y="996120"/>
                  <a:pt x="2314575" y="1028700"/>
                </a:cubicBezTo>
                <a:cubicBezTo>
                  <a:pt x="2334293" y="1087853"/>
                  <a:pt x="2320509" y="1059032"/>
                  <a:pt x="2357438" y="1114425"/>
                </a:cubicBezTo>
                <a:lnTo>
                  <a:pt x="2400300" y="1243013"/>
                </a:lnTo>
                <a:lnTo>
                  <a:pt x="2414588" y="1285875"/>
                </a:lnTo>
                <a:cubicBezTo>
                  <a:pt x="2409825" y="1328738"/>
                  <a:pt x="2408758" y="1372174"/>
                  <a:pt x="2400300" y="1414463"/>
                </a:cubicBezTo>
                <a:cubicBezTo>
                  <a:pt x="2394393" y="1443999"/>
                  <a:pt x="2381250" y="1471613"/>
                  <a:pt x="2371725" y="1500188"/>
                </a:cubicBezTo>
                <a:lnTo>
                  <a:pt x="2357438" y="1543050"/>
                </a:lnTo>
                <a:cubicBezTo>
                  <a:pt x="2339601" y="2202979"/>
                  <a:pt x="2510649" y="2117503"/>
                  <a:pt x="2300288" y="2057400"/>
                </a:cubicBezTo>
                <a:cubicBezTo>
                  <a:pt x="2281407" y="2052005"/>
                  <a:pt x="2262188" y="2047875"/>
                  <a:pt x="2243138" y="2043113"/>
                </a:cubicBezTo>
                <a:cubicBezTo>
                  <a:pt x="2181225" y="2047875"/>
                  <a:pt x="2117106" y="2040341"/>
                  <a:pt x="2057400" y="2057400"/>
                </a:cubicBezTo>
                <a:cubicBezTo>
                  <a:pt x="2042919" y="2061537"/>
                  <a:pt x="2049848" y="2086792"/>
                  <a:pt x="2043113" y="2100263"/>
                </a:cubicBezTo>
                <a:cubicBezTo>
                  <a:pt x="2035434" y="2115622"/>
                  <a:pt x="2021512" y="2127434"/>
                  <a:pt x="2014538" y="2143125"/>
                </a:cubicBezTo>
                <a:cubicBezTo>
                  <a:pt x="2002305" y="2170650"/>
                  <a:pt x="2002671" y="2203788"/>
                  <a:pt x="1985963" y="2228850"/>
                </a:cubicBezTo>
                <a:cubicBezTo>
                  <a:pt x="1976438" y="2243138"/>
                  <a:pt x="1968381" y="2258521"/>
                  <a:pt x="1957388" y="2271713"/>
                </a:cubicBezTo>
                <a:cubicBezTo>
                  <a:pt x="1934819" y="2298795"/>
                  <a:pt x="1903771" y="2327096"/>
                  <a:pt x="1871663" y="2343150"/>
                </a:cubicBezTo>
                <a:cubicBezTo>
                  <a:pt x="1851163" y="2353400"/>
                  <a:pt x="1789965" y="2367146"/>
                  <a:pt x="1771650" y="2371725"/>
                </a:cubicBezTo>
                <a:cubicBezTo>
                  <a:pt x="1739758" y="2363752"/>
                  <a:pt x="1682255" y="2353768"/>
                  <a:pt x="1657350" y="2328863"/>
                </a:cubicBezTo>
                <a:cubicBezTo>
                  <a:pt x="1633066" y="2304579"/>
                  <a:pt x="1600200" y="2243138"/>
                  <a:pt x="1600200" y="2243138"/>
                </a:cubicBezTo>
                <a:cubicBezTo>
                  <a:pt x="1595438" y="2228850"/>
                  <a:pt x="1592648" y="2213746"/>
                  <a:pt x="1585913" y="2200275"/>
                </a:cubicBezTo>
                <a:cubicBezTo>
                  <a:pt x="1530516" y="2089480"/>
                  <a:pt x="1578966" y="2222295"/>
                  <a:pt x="1543050" y="2114550"/>
                </a:cubicBezTo>
                <a:cubicBezTo>
                  <a:pt x="1535433" y="2116454"/>
                  <a:pt x="1455334" y="2134928"/>
                  <a:pt x="1443038" y="2143125"/>
                </a:cubicBezTo>
                <a:cubicBezTo>
                  <a:pt x="1426226" y="2154333"/>
                  <a:pt x="1416124" y="2173583"/>
                  <a:pt x="1400175" y="2185988"/>
                </a:cubicBezTo>
                <a:cubicBezTo>
                  <a:pt x="1221151" y="2325229"/>
                  <a:pt x="1408954" y="2148634"/>
                  <a:pt x="1228725" y="2328863"/>
                </a:cubicBezTo>
                <a:cubicBezTo>
                  <a:pt x="1214438" y="2343150"/>
                  <a:pt x="1197071" y="2354913"/>
                  <a:pt x="1185863" y="2371725"/>
                </a:cubicBezTo>
                <a:lnTo>
                  <a:pt x="1128713" y="2457450"/>
                </a:lnTo>
                <a:cubicBezTo>
                  <a:pt x="1119188" y="2471738"/>
                  <a:pt x="1114426" y="2490788"/>
                  <a:pt x="1100138" y="2500313"/>
                </a:cubicBezTo>
                <a:lnTo>
                  <a:pt x="1057275" y="2528888"/>
                </a:lnTo>
                <a:cubicBezTo>
                  <a:pt x="990600" y="2428876"/>
                  <a:pt x="1028700" y="2462213"/>
                  <a:pt x="957263" y="2414588"/>
                </a:cubicBezTo>
                <a:cubicBezTo>
                  <a:pt x="875370" y="2291747"/>
                  <a:pt x="973554" y="2447169"/>
                  <a:pt x="914400" y="2328863"/>
                </a:cubicBezTo>
                <a:cubicBezTo>
                  <a:pt x="906721" y="2313504"/>
                  <a:pt x="895350" y="2300288"/>
                  <a:pt x="885825" y="2286000"/>
                </a:cubicBezTo>
                <a:cubicBezTo>
                  <a:pt x="828883" y="2115171"/>
                  <a:pt x="890661" y="2255893"/>
                  <a:pt x="471488" y="2228850"/>
                </a:cubicBezTo>
                <a:cubicBezTo>
                  <a:pt x="456459" y="2227880"/>
                  <a:pt x="442468" y="2220496"/>
                  <a:pt x="428625" y="2214563"/>
                </a:cubicBezTo>
                <a:cubicBezTo>
                  <a:pt x="399854" y="2202233"/>
                  <a:pt x="353935" y="2178514"/>
                  <a:pt x="328613" y="2157413"/>
                </a:cubicBezTo>
                <a:cubicBezTo>
                  <a:pt x="313091" y="2144478"/>
                  <a:pt x="301699" y="2126955"/>
                  <a:pt x="285750" y="2114550"/>
                </a:cubicBezTo>
                <a:cubicBezTo>
                  <a:pt x="258641" y="2093465"/>
                  <a:pt x="200025" y="2057400"/>
                  <a:pt x="200025" y="2057400"/>
                </a:cubicBezTo>
                <a:cubicBezTo>
                  <a:pt x="190500" y="2028825"/>
                  <a:pt x="188158" y="1996737"/>
                  <a:pt x="171450" y="1971675"/>
                </a:cubicBezTo>
                <a:lnTo>
                  <a:pt x="114300" y="1885950"/>
                </a:lnTo>
                <a:cubicBezTo>
                  <a:pt x="119481" y="1828957"/>
                  <a:pt x="144124" y="1722962"/>
                  <a:pt x="114300" y="1657350"/>
                </a:cubicBezTo>
                <a:cubicBezTo>
                  <a:pt x="100089" y="1626085"/>
                  <a:pt x="57150" y="1571625"/>
                  <a:pt x="57150" y="1571625"/>
                </a:cubicBezTo>
                <a:cubicBezTo>
                  <a:pt x="52388" y="1557338"/>
                  <a:pt x="48795" y="1542605"/>
                  <a:pt x="42863" y="1528763"/>
                </a:cubicBezTo>
                <a:cubicBezTo>
                  <a:pt x="34473" y="1509187"/>
                  <a:pt x="19892" y="1492161"/>
                  <a:pt x="14288" y="1471613"/>
                </a:cubicBezTo>
                <a:cubicBezTo>
                  <a:pt x="5427" y="1439123"/>
                  <a:pt x="4763" y="1404938"/>
                  <a:pt x="0" y="1371600"/>
                </a:cubicBezTo>
                <a:cubicBezTo>
                  <a:pt x="4763" y="1338263"/>
                  <a:pt x="2199" y="1303019"/>
                  <a:pt x="14288" y="1271588"/>
                </a:cubicBezTo>
                <a:cubicBezTo>
                  <a:pt x="26616" y="1239534"/>
                  <a:pt x="38857" y="1196723"/>
                  <a:pt x="71438" y="1185863"/>
                </a:cubicBezTo>
                <a:cubicBezTo>
                  <a:pt x="220578" y="1136150"/>
                  <a:pt x="127119" y="1159434"/>
                  <a:pt x="357188" y="1143000"/>
                </a:cubicBezTo>
                <a:cubicBezTo>
                  <a:pt x="371475" y="1133475"/>
                  <a:pt x="389323" y="1127833"/>
                  <a:pt x="400050" y="1114425"/>
                </a:cubicBezTo>
                <a:cubicBezTo>
                  <a:pt x="411614" y="1099970"/>
                  <a:pt x="428160" y="1003377"/>
                  <a:pt x="428625" y="1000125"/>
                </a:cubicBezTo>
                <a:cubicBezTo>
                  <a:pt x="449361" y="854975"/>
                  <a:pt x="400329" y="885733"/>
                  <a:pt x="485775" y="857250"/>
                </a:cubicBezTo>
                <a:cubicBezTo>
                  <a:pt x="495300" y="842963"/>
                  <a:pt x="525077" y="827796"/>
                  <a:pt x="514350" y="814388"/>
                </a:cubicBezTo>
                <a:cubicBezTo>
                  <a:pt x="489080" y="782801"/>
                  <a:pt x="459581" y="823913"/>
                  <a:pt x="457200" y="8001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6858000" y="3886200"/>
            <a:ext cx="1676400" cy="2511603"/>
            <a:chOff x="4052455" y="189494"/>
            <a:chExt cx="3733800" cy="6290064"/>
          </a:xfrm>
        </p:grpSpPr>
        <p:pic>
          <p:nvPicPr>
            <p:cNvPr id="71" name="Picture 70" descr="animatedros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1610" y="189494"/>
              <a:ext cx="2514600" cy="3619918"/>
            </a:xfrm>
            <a:prstGeom prst="rect">
              <a:avLst/>
            </a:prstGeom>
          </p:spPr>
        </p:pic>
        <p:pic>
          <p:nvPicPr>
            <p:cNvPr id="72" name="Picture 71" descr="flower224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2455" y="3242861"/>
              <a:ext cx="3733800" cy="32366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ও বিশ্ব পরিচয়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ডি, পি, এড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- চার ( শিক্ষণ বিজ্ঞান)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 শিখনশৈলী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28600" y="457200"/>
            <a:ext cx="2590800" cy="2514600"/>
          </a:xfrm>
          <a:prstGeom prst="cloud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870247">
            <a:off x="1545318" y="942058"/>
            <a:ext cx="5965668" cy="2895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পরিকল্পনায়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3429000"/>
            <a:ext cx="5867400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মোছাঃ ফাতেমা খাতুন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ইন্সট্রাক্টর ( সাধারণ)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বগুড়া পি,টি, আই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 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429000"/>
            <a:ext cx="1752600" cy="3429000"/>
          </a:xfrm>
          <a:prstGeom prst="rect">
            <a:avLst/>
          </a:prstGeom>
        </p:spPr>
      </p:pic>
      <p:pic>
        <p:nvPicPr>
          <p:cNvPr id="5" name="Picture 4" descr="C:\Users\user\Desktop\Photo\DSC00081.JPG"/>
          <p:cNvPicPr>
            <a:picLocks noChangeAspect="1" noChangeArrowheads="1"/>
          </p:cNvPicPr>
          <p:nvPr/>
        </p:nvPicPr>
        <p:blipFill>
          <a:blip r:embed="rId3" cstate="print"/>
          <a:srcRect l="11163" t="40000" r="72093" b="33760"/>
          <a:stretch>
            <a:fillRect/>
          </a:stretch>
        </p:blipFill>
        <p:spPr bwMode="auto">
          <a:xfrm>
            <a:off x="0" y="0"/>
            <a:ext cx="28194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152400" y="304800"/>
            <a:ext cx="2209800" cy="137160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762000" y="2514600"/>
            <a:ext cx="7086600" cy="32004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শিখনশৈলীর ধরন ও বৈশিষ্ট্য ব্যাখ্যা করতে পারবেন।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শিখনশৈলীর সুবিধা-অসুবিধা আলোচনা করতে পারবেন ।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 নিজ শিখনশৈলী নির্ধারণ করতে পারবেন।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838200" y="3657600"/>
            <a:ext cx="152400" cy="304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914400" y="3124200"/>
            <a:ext cx="152400" cy="304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914400" y="4648200"/>
            <a:ext cx="152400" cy="304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2057400" cy="2209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TI\Desktop\Fatema Ins\baby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onut 2"/>
          <p:cNvSpPr/>
          <p:nvPr/>
        </p:nvSpPr>
        <p:spPr>
          <a:xfrm>
            <a:off x="3657600" y="381000"/>
            <a:ext cx="3886200" cy="1524000"/>
          </a:xfrm>
          <a:prstGeom prst="donut">
            <a:avLst>
              <a:gd name="adj" fmla="val 1448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শিখনশৈলী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6670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যে কোন বিষয় বা তথ্য আত্মস্থ  করতে একজন ব্যক্তি  যে উপায় অবলম্বন করে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সেটিই হচ্ছে সেই ব্যক্তির শিখন শৈলী । (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LEARNI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STYLE).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4.bp.blogspot.com/-TJls4kfivhY/UDh5hzEyfLI/AAAAAAAAAJM/Iz8h8dwL1p8/s1600/learning-sty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Flower\flower-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895600" cy="2254827"/>
          </a:xfrm>
          <a:prstGeom prst="rect">
            <a:avLst/>
          </a:prstGeom>
          <a:noFill/>
        </p:spPr>
      </p:pic>
      <p:pic>
        <p:nvPicPr>
          <p:cNvPr id="3" name="Content Placeholder 3" descr="Lovely-Baby-sweety-babies-16705862-400-400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0"/>
            <a:ext cx="25146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905000"/>
            <a:ext cx="5638800" cy="259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শিশুদের শেখার সকল উপায়কে প্রধানত তিনটি রীতিতে ভাগ করা যায়।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				যেমন-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				১। শুনে শেখা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				২। দেখে শেখা  ও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				৩। নিজে সম্পৃক্ত হয়ে বা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					করে শেখা। </a:t>
            </a: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495800"/>
            <a:ext cx="2895600" cy="216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19403" t="32812"/>
          <a:stretch>
            <a:fillRect/>
          </a:stretch>
        </p:blipFill>
        <p:spPr bwMode="auto">
          <a:xfrm>
            <a:off x="228600" y="0"/>
            <a:ext cx="411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81000" y="0"/>
          <a:ext cx="8126413" cy="6094413"/>
        </p:xfrm>
        <a:graphic>
          <a:graphicData uri="http://schemas.openxmlformats.org/presentationml/2006/ole">
            <p:oleObj spid="_x0000_s1026" name="Presentation" r:id="rId4" imgW="4570603" imgH="3427427" progId="PowerPoint.Show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51816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5105400"/>
            <a:ext cx="67818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মনোবিজ্ঞানী গণ মনে করেন, শিখন শৈলী হচ্ছে এমন কিছু উপায় যার মাধ্যমে মানুষের          </a:t>
            </a:r>
          </a:p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মস্তিষ্ক শিখে এবং তথ্য জমা রাখে</a:t>
            </a:r>
            <a:r>
              <a:rPr lang="bn-B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14864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52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33800" y="304800"/>
            <a:ext cx="25146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শুনে শেখা শিক্ষার্থীদের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বৈশিষ্ট্য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V="1">
            <a:off x="0" y="2362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40386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/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৩০% শিক্ষার্থী সাধারণত শুনে শিখে  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552700" y="4457700"/>
            <a:ext cx="40386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0" y="2362200"/>
            <a:ext cx="4267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শুনে শেখা শিক্ষার্থীদের বৈশিষ্ট্য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276600"/>
            <a:ext cx="449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 শোনে তা মনে রাখে                              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লেখার সময় কথা বলে     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ভাষার দক্ষতার প্রয়োজন হয় 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উচ্চমানের বক্তা হতে পারে 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গান শুনে মনে রাখে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অন্যের কথা শোনার সময় দৃষ্টি নিচে বা ডান দিকে রাখে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81000" y="3886200"/>
            <a:ext cx="597408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4800" y="3429000"/>
            <a:ext cx="597408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52400" y="4419600"/>
            <a:ext cx="597408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28600" y="4876800"/>
            <a:ext cx="597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28600" y="5334000"/>
            <a:ext cx="9144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0" y="5867400"/>
            <a:ext cx="597408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3200400"/>
            <a:ext cx="411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ভাসাভাসাভাবে লিখে এবং হাতের লেখা সহজে পড়া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যায় না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নাম মনে রাখে কিন্ত চেহারা ভুলে যায়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প্রায়ই না শোনা পযর্ন্ত এদের লিখিত কোন তথ্যর অর্থ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বোঝা যায় না । </a:t>
            </a:r>
            <a:endParaRPr lang="en-US" dirty="0"/>
          </a:p>
        </p:txBody>
      </p:sp>
      <p:sp>
        <p:nvSpPr>
          <p:cNvPr id="19" name="Donut 18"/>
          <p:cNvSpPr/>
          <p:nvPr/>
        </p:nvSpPr>
        <p:spPr>
          <a:xfrm>
            <a:off x="4800600" y="3276600"/>
            <a:ext cx="304800" cy="304800"/>
          </a:xfrm>
          <a:prstGeom prst="don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4800600" y="5410200"/>
            <a:ext cx="304800" cy="304800"/>
          </a:xfrm>
          <a:prstGeom prst="don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4800600" y="4495800"/>
            <a:ext cx="304800" cy="304800"/>
          </a:xfrm>
          <a:prstGeom prst="don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0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497</Words>
  <Application>Microsoft Office PowerPoint</Application>
  <PresentationFormat>On-screen Show (4:3)</PresentationFormat>
  <Paragraphs>89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CDT COMPUTER</dc:creator>
  <cp:lastModifiedBy>nhudabcl</cp:lastModifiedBy>
  <cp:revision>147</cp:revision>
  <dcterms:created xsi:type="dcterms:W3CDTF">2006-08-16T00:00:00Z</dcterms:created>
  <dcterms:modified xsi:type="dcterms:W3CDTF">2014-04-02T04:49:02Z</dcterms:modified>
</cp:coreProperties>
</file>